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72" r:id="rId2"/>
    <p:sldMasterId id="2147483718" r:id="rId3"/>
  </p:sldMasterIdLst>
  <p:notesMasterIdLst>
    <p:notesMasterId r:id="rId32"/>
  </p:notesMasterIdLst>
  <p:handoutMasterIdLst>
    <p:handoutMasterId r:id="rId33"/>
  </p:handoutMasterIdLst>
  <p:sldIdLst>
    <p:sldId id="724" r:id="rId4"/>
    <p:sldId id="1216" r:id="rId5"/>
    <p:sldId id="1228" r:id="rId6"/>
    <p:sldId id="1300" r:id="rId7"/>
    <p:sldId id="1248" r:id="rId8"/>
    <p:sldId id="1273" r:id="rId9"/>
    <p:sldId id="1293" r:id="rId10"/>
    <p:sldId id="1286" r:id="rId11"/>
    <p:sldId id="1287" r:id="rId12"/>
    <p:sldId id="1291" r:id="rId13"/>
    <p:sldId id="1292" r:id="rId14"/>
    <p:sldId id="1275" r:id="rId15"/>
    <p:sldId id="1235" r:id="rId16"/>
    <p:sldId id="1301" r:id="rId17"/>
    <p:sldId id="1295" r:id="rId18"/>
    <p:sldId id="1294" r:id="rId19"/>
    <p:sldId id="1296" r:id="rId20"/>
    <p:sldId id="1297" r:id="rId21"/>
    <p:sldId id="1299" r:id="rId22"/>
    <p:sldId id="1298" r:id="rId23"/>
    <p:sldId id="1302" r:id="rId24"/>
    <p:sldId id="1303" r:id="rId25"/>
    <p:sldId id="1304" r:id="rId26"/>
    <p:sldId id="1305" r:id="rId27"/>
    <p:sldId id="1306" r:id="rId28"/>
    <p:sldId id="1307" r:id="rId29"/>
    <p:sldId id="1282" r:id="rId30"/>
    <p:sldId id="1308" r:id="rId31"/>
  </p:sldIdLst>
  <p:sldSz cx="12436475" cy="6994525"/>
  <p:notesSz cx="6881813" cy="9296400"/>
  <p:defaultTextStyle>
    <a:defPPr>
      <a:defRPr lang="en-US"/>
    </a:defPPr>
    <a:lvl1pPr marL="0" algn="l" defTabSz="932180" rtl="0" eaLnBrk="1" latinLnBrk="0" hangingPunct="1">
      <a:defRPr sz="1835" kern="1200">
        <a:solidFill>
          <a:schemeClr val="tx1"/>
        </a:solidFill>
        <a:latin typeface="+mn-lt"/>
        <a:ea typeface="+mn-ea"/>
        <a:cs typeface="+mn-cs"/>
      </a:defRPr>
    </a:lvl1pPr>
    <a:lvl2pPr marL="466090" algn="l" defTabSz="932180" rtl="0" eaLnBrk="1" latinLnBrk="0" hangingPunct="1">
      <a:defRPr sz="1835" kern="1200">
        <a:solidFill>
          <a:schemeClr val="tx1"/>
        </a:solidFill>
        <a:latin typeface="+mn-lt"/>
        <a:ea typeface="+mn-ea"/>
        <a:cs typeface="+mn-cs"/>
      </a:defRPr>
    </a:lvl2pPr>
    <a:lvl3pPr marL="932180" algn="l" defTabSz="932180" rtl="0" eaLnBrk="1" latinLnBrk="0" hangingPunct="1">
      <a:defRPr sz="1835" kern="1200">
        <a:solidFill>
          <a:schemeClr val="tx1"/>
        </a:solidFill>
        <a:latin typeface="+mn-lt"/>
        <a:ea typeface="+mn-ea"/>
        <a:cs typeface="+mn-cs"/>
      </a:defRPr>
    </a:lvl3pPr>
    <a:lvl4pPr marL="1398270" algn="l" defTabSz="932180" rtl="0" eaLnBrk="1" latinLnBrk="0" hangingPunct="1">
      <a:defRPr sz="1835" kern="1200">
        <a:solidFill>
          <a:schemeClr val="tx1"/>
        </a:solidFill>
        <a:latin typeface="+mn-lt"/>
        <a:ea typeface="+mn-ea"/>
        <a:cs typeface="+mn-cs"/>
      </a:defRPr>
    </a:lvl4pPr>
    <a:lvl5pPr marL="1864360" algn="l" defTabSz="932180" rtl="0" eaLnBrk="1" latinLnBrk="0" hangingPunct="1">
      <a:defRPr sz="1835" kern="1200">
        <a:solidFill>
          <a:schemeClr val="tx1"/>
        </a:solidFill>
        <a:latin typeface="+mn-lt"/>
        <a:ea typeface="+mn-ea"/>
        <a:cs typeface="+mn-cs"/>
      </a:defRPr>
    </a:lvl5pPr>
    <a:lvl6pPr marL="2331085" algn="l" defTabSz="932180" rtl="0" eaLnBrk="1" latinLnBrk="0" hangingPunct="1">
      <a:defRPr sz="1835" kern="1200">
        <a:solidFill>
          <a:schemeClr val="tx1"/>
        </a:solidFill>
        <a:latin typeface="+mn-lt"/>
        <a:ea typeface="+mn-ea"/>
        <a:cs typeface="+mn-cs"/>
      </a:defRPr>
    </a:lvl6pPr>
    <a:lvl7pPr marL="2797175" algn="l" defTabSz="932180" rtl="0" eaLnBrk="1" latinLnBrk="0" hangingPunct="1">
      <a:defRPr sz="1835" kern="1200">
        <a:solidFill>
          <a:schemeClr val="tx1"/>
        </a:solidFill>
        <a:latin typeface="+mn-lt"/>
        <a:ea typeface="+mn-ea"/>
        <a:cs typeface="+mn-cs"/>
      </a:defRPr>
    </a:lvl7pPr>
    <a:lvl8pPr marL="3263265" algn="l" defTabSz="932180" rtl="0" eaLnBrk="1" latinLnBrk="0" hangingPunct="1">
      <a:defRPr sz="1835" kern="1200">
        <a:solidFill>
          <a:schemeClr val="tx1"/>
        </a:solidFill>
        <a:latin typeface="+mn-lt"/>
        <a:ea typeface="+mn-ea"/>
        <a:cs typeface="+mn-cs"/>
      </a:defRPr>
    </a:lvl8pPr>
    <a:lvl9pPr marL="3729355" algn="l" defTabSz="932180" rtl="0" eaLnBrk="1" latinLnBrk="0" hangingPunct="1">
      <a:defRPr sz="183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3">
          <p15:clr>
            <a:srgbClr val="A4A3A4"/>
          </p15:clr>
        </p15:guide>
        <p15:guide id="2" pos="391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0000FF"/>
    <a:srgbClr val="00589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31" autoAdjust="0"/>
    <p:restoredTop sz="93907" autoAdjust="0"/>
  </p:normalViewPr>
  <p:slideViewPr>
    <p:cSldViewPr showGuides="1">
      <p:cViewPr varScale="1">
        <p:scale>
          <a:sx n="146" d="100"/>
          <a:sy n="146" d="100"/>
        </p:scale>
        <p:origin x="156" y="108"/>
      </p:cViewPr>
      <p:guideLst>
        <p:guide orient="horz" pos="2203"/>
        <p:guide pos="39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6" d="100"/>
        <a:sy n="36" d="100"/>
      </p:scale>
      <p:origin x="0" y="-9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2742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7514" y="0"/>
            <a:ext cx="2982742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766E4-DEB1-4EF2-BB6A-630B1D6EEF78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6"/>
            <a:ext cx="2982742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7514" y="8829676"/>
            <a:ext cx="2982742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DE911-0A4E-49D6-B4B4-224670C26E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2119" cy="466434"/>
          </a:xfrm>
          <a:prstGeom prst="rect">
            <a:avLst/>
          </a:prstGeom>
        </p:spPr>
        <p:txBody>
          <a:bodyPr vert="horz" lIns="93172" tIns="46587" rIns="93172" bIns="4658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1"/>
            <a:ext cx="2982119" cy="466434"/>
          </a:xfrm>
          <a:prstGeom prst="rect">
            <a:avLst/>
          </a:prstGeom>
        </p:spPr>
        <p:txBody>
          <a:bodyPr vert="horz" lIns="93172" tIns="46587" rIns="93172" bIns="46587" rtlCol="0"/>
          <a:lstStyle>
            <a:lvl1pPr algn="r">
              <a:defRPr sz="1200"/>
            </a:lvl1pPr>
          </a:lstStyle>
          <a:p>
            <a:fld id="{C8D0F50D-7A24-48E0-9C4F-796C55A05457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2463" y="1162050"/>
            <a:ext cx="5576887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7" rIns="93172" bIns="4658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vert="horz" lIns="93172" tIns="46587" rIns="93172" bIns="4658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9"/>
            <a:ext cx="2982119" cy="466433"/>
          </a:xfrm>
          <a:prstGeom prst="rect">
            <a:avLst/>
          </a:prstGeom>
        </p:spPr>
        <p:txBody>
          <a:bodyPr vert="horz" lIns="93172" tIns="46587" rIns="93172" bIns="4658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9"/>
            <a:ext cx="2982119" cy="466433"/>
          </a:xfrm>
          <a:prstGeom prst="rect">
            <a:avLst/>
          </a:prstGeom>
        </p:spPr>
        <p:txBody>
          <a:bodyPr vert="horz" lIns="93172" tIns="46587" rIns="93172" bIns="46587" rtlCol="0" anchor="b"/>
          <a:lstStyle>
            <a:lvl1pPr algn="r">
              <a:defRPr sz="1200"/>
            </a:lvl1pPr>
          </a:lstStyle>
          <a:p>
            <a:fld id="{8E14B2D9-F344-4463-A3E2-4BE7327096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099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32180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1pPr>
    <a:lvl2pPr marL="466090" algn="l" defTabSz="932180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2pPr>
    <a:lvl3pPr marL="932180" algn="l" defTabSz="932180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3pPr>
    <a:lvl4pPr marL="1398270" algn="l" defTabSz="932180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4pPr>
    <a:lvl5pPr marL="1864360" algn="l" defTabSz="932180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5pPr>
    <a:lvl6pPr marL="2331085" algn="l" defTabSz="932180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6pPr>
    <a:lvl7pPr marL="2797175" algn="l" defTabSz="932180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7pPr>
    <a:lvl8pPr marL="3263265" algn="l" defTabSz="932180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8pPr>
    <a:lvl9pPr marL="3729355" algn="l" defTabSz="932180" rtl="0" eaLnBrk="1" latinLnBrk="0" hangingPunct="1">
      <a:defRPr sz="122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21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F8F48A-6110-47DA-8521-A1D1FFD22F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8249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21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7025FD9-6782-4777-BD37-B8EEBEF1E4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744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21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7025FD9-6782-4777-BD37-B8EEBEF1E4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30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21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7025FD9-6782-4777-BD37-B8EEBEF1E4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341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21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F8F48A-6110-47DA-8521-A1D1FFD22F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7234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21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7025FD9-6782-4777-BD37-B8EEBEF1E49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4157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9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0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ata Insights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" y="0"/>
            <a:ext cx="12651568" cy="6994525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auto">
          <a:xfrm>
            <a:off x="274639" y="296865"/>
            <a:ext cx="5486401" cy="5486398"/>
          </a:xfrm>
          <a:prstGeom prst="rect">
            <a:avLst/>
          </a:prstGeom>
          <a:solidFill>
            <a:schemeClr val="accent4">
              <a:alpha val="9098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6" rIns="182880" bIns="146306" numCol="1" spcCol="0" rtlCol="0" fromWordArt="0" anchor="t" anchorCtr="0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639" y="2142637"/>
            <a:ext cx="5303526" cy="1720380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 sz="6005">
                <a:solidFill>
                  <a:schemeClr val="bg1"/>
                </a:solidFill>
              </a:defRPr>
            </a:lvl1pPr>
          </a:lstStyle>
          <a:p>
            <a:r>
              <a:rPr lang="en-US"/>
              <a:t>Data insights</a:t>
            </a:r>
            <a:br>
              <a:rPr lang="en-US"/>
            </a:br>
            <a:r>
              <a:rPr lang="en-US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708" y="3954466"/>
            <a:ext cx="5303460" cy="1055380"/>
          </a:xfrm>
          <a:prstGeom prst="rect">
            <a:avLst/>
          </a:prstGeom>
        </p:spPr>
        <p:txBody>
          <a:bodyPr lIns="182880" tIns="146304" rIns="182880" bIns="146304"/>
          <a:lstStyle>
            <a:lvl1pPr marL="0" indent="0" algn="l">
              <a:lnSpc>
                <a:spcPct val="90000"/>
              </a:lnSpc>
              <a:buNone/>
              <a:defRPr sz="220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Speaker Name</a:t>
            </a:r>
            <a:br>
              <a:rPr lang="en-US"/>
            </a:br>
            <a:r>
              <a:rPr lang="en-US"/>
              <a:t>Date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0866437" y="220662"/>
            <a:ext cx="1331903" cy="701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ata Insights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436475" cy="69945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2716872" y="0"/>
            <a:ext cx="9719603" cy="6994525"/>
          </a:xfrm>
          <a:prstGeom prst="rect">
            <a:avLst/>
          </a:prstGeom>
          <a:pattFill prst="pct5">
            <a:fgClr>
              <a:srgbClr val="DEE2E4"/>
            </a:fgClr>
            <a:bgClr>
              <a:srgbClr val="A0ACB1"/>
            </a:bgClr>
          </a:patt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" y="3"/>
            <a:ext cx="12435837" cy="6995162"/>
          </a:xfrm>
          <a:prstGeom prst="rect">
            <a:avLst/>
          </a:prstGeom>
        </p:spPr>
      </p:pic>
      <p:sp>
        <p:nvSpPr>
          <p:cNvPr id="6" name="Freeform 5"/>
          <p:cNvSpPr/>
          <p:nvPr userDrawn="1"/>
        </p:nvSpPr>
        <p:spPr bwMode="auto">
          <a:xfrm rot="19623283">
            <a:off x="-2783791" y="-2011489"/>
            <a:ext cx="13612406" cy="6212475"/>
          </a:xfrm>
          <a:custGeom>
            <a:avLst/>
            <a:gdLst>
              <a:gd name="connsiteX0" fmla="*/ 4026000 w 13612405"/>
              <a:gd name="connsiteY0" fmla="*/ 0 h 6212477"/>
              <a:gd name="connsiteX1" fmla="*/ 13612405 w 13612405"/>
              <a:gd name="connsiteY1" fmla="*/ 6212477 h 6212477"/>
              <a:gd name="connsiteX2" fmla="*/ 0 w 13612405"/>
              <a:gd name="connsiteY2" fmla="*/ 6212477 h 6212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12405" h="6212477">
                <a:moveTo>
                  <a:pt x="4026000" y="0"/>
                </a:moveTo>
                <a:lnTo>
                  <a:pt x="13612405" y="6212477"/>
                </a:lnTo>
                <a:lnTo>
                  <a:pt x="0" y="6212477"/>
                </a:lnTo>
                <a:close/>
              </a:path>
            </a:pathLst>
          </a:custGeom>
          <a:gradFill>
            <a:gsLst>
              <a:gs pos="62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6" rIns="182880" bIns="146306" numCol="1" spcCol="0" rtlCol="0" fromWordArt="0" anchor="t" anchorCtr="0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-637"/>
            <a:ext cx="12436475" cy="699516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tx1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215410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DEE22-1308-4CD2-9BC3-ED29A37D3EFA}" type="datetimeFigureOut">
              <a:rPr lang="en-US" smtClean="0"/>
              <a:t>9/25/2025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E22ED-490F-4D0A-B790-FE9F4701A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82195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" y="3"/>
            <a:ext cx="12435837" cy="6995162"/>
          </a:xfrm>
          <a:prstGeom prst="rect">
            <a:avLst/>
          </a:prstGeom>
        </p:spPr>
      </p:pic>
      <p:sp>
        <p:nvSpPr>
          <p:cNvPr id="6" name="Freeform 5"/>
          <p:cNvSpPr/>
          <p:nvPr userDrawn="1"/>
        </p:nvSpPr>
        <p:spPr bwMode="auto">
          <a:xfrm rot="19623283">
            <a:off x="-2783791" y="-2011489"/>
            <a:ext cx="13612406" cy="6212475"/>
          </a:xfrm>
          <a:custGeom>
            <a:avLst/>
            <a:gdLst>
              <a:gd name="connsiteX0" fmla="*/ 4026000 w 13612405"/>
              <a:gd name="connsiteY0" fmla="*/ 0 h 6212477"/>
              <a:gd name="connsiteX1" fmla="*/ 13612405 w 13612405"/>
              <a:gd name="connsiteY1" fmla="*/ 6212477 h 6212477"/>
              <a:gd name="connsiteX2" fmla="*/ 0 w 13612405"/>
              <a:gd name="connsiteY2" fmla="*/ 6212477 h 6212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12405" h="6212477">
                <a:moveTo>
                  <a:pt x="4026000" y="0"/>
                </a:moveTo>
                <a:lnTo>
                  <a:pt x="13612405" y="6212477"/>
                </a:lnTo>
                <a:lnTo>
                  <a:pt x="0" y="6212477"/>
                </a:lnTo>
                <a:close/>
              </a:path>
            </a:pathLst>
          </a:custGeom>
          <a:gradFill>
            <a:gsLst>
              <a:gs pos="62000">
                <a:schemeClr val="bg1">
                  <a:alpha val="44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6" rIns="182880" bIns="146306" numCol="1" spcCol="0" rtlCol="0" fromWordArt="0" anchor="t" anchorCtr="0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-637"/>
            <a:ext cx="12436475" cy="699516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solidFill>
                <a:schemeClr val="tx1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62344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320" y="292081"/>
            <a:ext cx="11887202" cy="946413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>
                <a:gradFill>
                  <a:gsLst>
                    <a:gs pos="2917">
                      <a:schemeClr val="accent4"/>
                    </a:gs>
                    <a:gs pos="100000">
                      <a:schemeClr val="accent4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436475" cy="69945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2"/>
            <a:ext cx="12436475" cy="3040064"/>
          </a:xfrm>
          <a:prstGeom prst="rect">
            <a:avLst/>
          </a:prstGeom>
          <a:gradFill>
            <a:gsLst>
              <a:gs pos="26000">
                <a:schemeClr val="bg1">
                  <a:alpha val="7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32815"/>
            <a:endParaRPr lang="en-US" sz="18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320" y="292081"/>
            <a:ext cx="11887202" cy="946413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>
                <a:gradFill>
                  <a:gsLst>
                    <a:gs pos="2917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320" y="292081"/>
            <a:ext cx="11887202" cy="946413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>
                <a:gradFill>
                  <a:gsLst>
                    <a:gs pos="2917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10075993" y="6494982"/>
            <a:ext cx="2085527" cy="378636"/>
            <a:chOff x="10075994" y="6523798"/>
            <a:chExt cx="2085526" cy="378637"/>
          </a:xfrm>
        </p:grpSpPr>
        <p:sp>
          <p:nvSpPr>
            <p:cNvPr id="5" name="icon BULB"/>
            <p:cNvSpPr>
              <a:spLocks noEditPoints="1"/>
            </p:cNvSpPr>
            <p:nvPr/>
          </p:nvSpPr>
          <p:spPr bwMode="auto">
            <a:xfrm>
              <a:off x="10981759" y="6523798"/>
              <a:ext cx="217746" cy="348394"/>
            </a:xfrm>
            <a:custGeom>
              <a:avLst/>
              <a:gdLst>
                <a:gd name="T0" fmla="*/ 74 w 149"/>
                <a:gd name="T1" fmla="*/ 0 h 241"/>
                <a:gd name="T2" fmla="*/ 74 w 149"/>
                <a:gd name="T3" fmla="*/ 0 h 241"/>
                <a:gd name="T4" fmla="*/ 0 w 149"/>
                <a:gd name="T5" fmla="*/ 70 h 241"/>
                <a:gd name="T6" fmla="*/ 27 w 149"/>
                <a:gd name="T7" fmla="*/ 127 h 241"/>
                <a:gd name="T8" fmla="*/ 33 w 149"/>
                <a:gd name="T9" fmla="*/ 140 h 241"/>
                <a:gd name="T10" fmla="*/ 35 w 149"/>
                <a:gd name="T11" fmla="*/ 154 h 241"/>
                <a:gd name="T12" fmla="*/ 44 w 149"/>
                <a:gd name="T13" fmla="*/ 176 h 241"/>
                <a:gd name="T14" fmla="*/ 107 w 149"/>
                <a:gd name="T15" fmla="*/ 176 h 241"/>
                <a:gd name="T16" fmla="*/ 115 w 149"/>
                <a:gd name="T17" fmla="*/ 154 h 241"/>
                <a:gd name="T18" fmla="*/ 124 w 149"/>
                <a:gd name="T19" fmla="*/ 127 h 241"/>
                <a:gd name="T20" fmla="*/ 137 w 149"/>
                <a:gd name="T21" fmla="*/ 105 h 241"/>
                <a:gd name="T22" fmla="*/ 149 w 149"/>
                <a:gd name="T23" fmla="*/ 70 h 241"/>
                <a:gd name="T24" fmla="*/ 74 w 149"/>
                <a:gd name="T25" fmla="*/ 0 h 241"/>
                <a:gd name="T26" fmla="*/ 58 w 149"/>
                <a:gd name="T27" fmla="*/ 234 h 241"/>
                <a:gd name="T28" fmla="*/ 67 w 149"/>
                <a:gd name="T29" fmla="*/ 241 h 241"/>
                <a:gd name="T30" fmla="*/ 86 w 149"/>
                <a:gd name="T31" fmla="*/ 241 h 241"/>
                <a:gd name="T32" fmla="*/ 94 w 149"/>
                <a:gd name="T33" fmla="*/ 234 h 241"/>
                <a:gd name="T34" fmla="*/ 58 w 149"/>
                <a:gd name="T35" fmla="*/ 234 h 241"/>
                <a:gd name="T36" fmla="*/ 97 w 149"/>
                <a:gd name="T37" fmla="*/ 209 h 241"/>
                <a:gd name="T38" fmla="*/ 55 w 149"/>
                <a:gd name="T39" fmla="*/ 209 h 241"/>
                <a:gd name="T40" fmla="*/ 45 w 149"/>
                <a:gd name="T41" fmla="*/ 217 h 241"/>
                <a:gd name="T42" fmla="*/ 56 w 149"/>
                <a:gd name="T43" fmla="*/ 226 h 241"/>
                <a:gd name="T44" fmla="*/ 97 w 149"/>
                <a:gd name="T45" fmla="*/ 226 h 241"/>
                <a:gd name="T46" fmla="*/ 107 w 149"/>
                <a:gd name="T47" fmla="*/ 217 h 241"/>
                <a:gd name="T48" fmla="*/ 97 w 149"/>
                <a:gd name="T49" fmla="*/ 209 h 241"/>
                <a:gd name="T50" fmla="*/ 99 w 149"/>
                <a:gd name="T51" fmla="*/ 184 h 241"/>
                <a:gd name="T52" fmla="*/ 52 w 149"/>
                <a:gd name="T53" fmla="*/ 184 h 241"/>
                <a:gd name="T54" fmla="*/ 43 w 149"/>
                <a:gd name="T55" fmla="*/ 192 h 241"/>
                <a:gd name="T56" fmla="*/ 53 w 149"/>
                <a:gd name="T57" fmla="*/ 201 h 241"/>
                <a:gd name="T58" fmla="*/ 99 w 149"/>
                <a:gd name="T59" fmla="*/ 201 h 241"/>
                <a:gd name="T60" fmla="*/ 110 w 149"/>
                <a:gd name="T61" fmla="*/ 192 h 241"/>
                <a:gd name="T62" fmla="*/ 99 w 149"/>
                <a:gd name="T63" fmla="*/ 18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9" h="241">
                  <a:moveTo>
                    <a:pt x="74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1"/>
                    <a:pt x="0" y="70"/>
                  </a:cubicBezTo>
                  <a:cubicBezTo>
                    <a:pt x="0" y="92"/>
                    <a:pt x="18" y="107"/>
                    <a:pt x="27" y="127"/>
                  </a:cubicBezTo>
                  <a:cubicBezTo>
                    <a:pt x="30" y="132"/>
                    <a:pt x="31" y="136"/>
                    <a:pt x="33" y="140"/>
                  </a:cubicBezTo>
                  <a:cubicBezTo>
                    <a:pt x="34" y="146"/>
                    <a:pt x="34" y="150"/>
                    <a:pt x="35" y="154"/>
                  </a:cubicBezTo>
                  <a:cubicBezTo>
                    <a:pt x="36" y="162"/>
                    <a:pt x="38" y="170"/>
                    <a:pt x="44" y="176"/>
                  </a:cubicBezTo>
                  <a:cubicBezTo>
                    <a:pt x="107" y="176"/>
                    <a:pt x="107" y="176"/>
                    <a:pt x="107" y="176"/>
                  </a:cubicBezTo>
                  <a:cubicBezTo>
                    <a:pt x="114" y="170"/>
                    <a:pt x="115" y="162"/>
                    <a:pt x="115" y="154"/>
                  </a:cubicBezTo>
                  <a:cubicBezTo>
                    <a:pt x="117" y="146"/>
                    <a:pt x="118" y="138"/>
                    <a:pt x="124" y="127"/>
                  </a:cubicBezTo>
                  <a:cubicBezTo>
                    <a:pt x="127" y="119"/>
                    <a:pt x="132" y="112"/>
                    <a:pt x="137" y="105"/>
                  </a:cubicBezTo>
                  <a:cubicBezTo>
                    <a:pt x="143" y="94"/>
                    <a:pt x="149" y="83"/>
                    <a:pt x="149" y="70"/>
                  </a:cubicBezTo>
                  <a:cubicBezTo>
                    <a:pt x="149" y="31"/>
                    <a:pt x="115" y="0"/>
                    <a:pt x="74" y="0"/>
                  </a:cubicBezTo>
                  <a:moveTo>
                    <a:pt x="58" y="234"/>
                  </a:moveTo>
                  <a:cubicBezTo>
                    <a:pt x="58" y="234"/>
                    <a:pt x="59" y="241"/>
                    <a:pt x="67" y="241"/>
                  </a:cubicBezTo>
                  <a:cubicBezTo>
                    <a:pt x="86" y="241"/>
                    <a:pt x="86" y="241"/>
                    <a:pt x="86" y="241"/>
                  </a:cubicBezTo>
                  <a:cubicBezTo>
                    <a:pt x="93" y="241"/>
                    <a:pt x="94" y="234"/>
                    <a:pt x="94" y="234"/>
                  </a:cubicBezTo>
                  <a:lnTo>
                    <a:pt x="58" y="234"/>
                  </a:lnTo>
                  <a:close/>
                  <a:moveTo>
                    <a:pt x="97" y="209"/>
                  </a:moveTo>
                  <a:cubicBezTo>
                    <a:pt x="55" y="209"/>
                    <a:pt x="55" y="209"/>
                    <a:pt x="55" y="209"/>
                  </a:cubicBezTo>
                  <a:cubicBezTo>
                    <a:pt x="50" y="209"/>
                    <a:pt x="45" y="213"/>
                    <a:pt x="45" y="217"/>
                  </a:cubicBezTo>
                  <a:cubicBezTo>
                    <a:pt x="45" y="223"/>
                    <a:pt x="50" y="226"/>
                    <a:pt x="56" y="226"/>
                  </a:cubicBezTo>
                  <a:cubicBezTo>
                    <a:pt x="97" y="226"/>
                    <a:pt x="97" y="226"/>
                    <a:pt x="97" y="226"/>
                  </a:cubicBezTo>
                  <a:cubicBezTo>
                    <a:pt x="103" y="226"/>
                    <a:pt x="107" y="223"/>
                    <a:pt x="107" y="217"/>
                  </a:cubicBezTo>
                  <a:cubicBezTo>
                    <a:pt x="107" y="213"/>
                    <a:pt x="103" y="209"/>
                    <a:pt x="97" y="209"/>
                  </a:cubicBezTo>
                  <a:moveTo>
                    <a:pt x="99" y="184"/>
                  </a:moveTo>
                  <a:cubicBezTo>
                    <a:pt x="52" y="184"/>
                    <a:pt x="52" y="184"/>
                    <a:pt x="52" y="184"/>
                  </a:cubicBezTo>
                  <a:cubicBezTo>
                    <a:pt x="47" y="184"/>
                    <a:pt x="43" y="187"/>
                    <a:pt x="43" y="192"/>
                  </a:cubicBezTo>
                  <a:cubicBezTo>
                    <a:pt x="43" y="197"/>
                    <a:pt x="47" y="201"/>
                    <a:pt x="53" y="201"/>
                  </a:cubicBezTo>
                  <a:cubicBezTo>
                    <a:pt x="99" y="201"/>
                    <a:pt x="99" y="201"/>
                    <a:pt x="99" y="201"/>
                  </a:cubicBezTo>
                  <a:cubicBezTo>
                    <a:pt x="105" y="201"/>
                    <a:pt x="110" y="197"/>
                    <a:pt x="110" y="192"/>
                  </a:cubicBezTo>
                  <a:cubicBezTo>
                    <a:pt x="110" y="187"/>
                    <a:pt x="105" y="184"/>
                    <a:pt x="99" y="184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6" name="icon  BINARY"/>
            <p:cNvSpPr>
              <a:spLocks noEditPoints="1"/>
            </p:cNvSpPr>
            <p:nvPr/>
          </p:nvSpPr>
          <p:spPr bwMode="auto">
            <a:xfrm>
              <a:off x="10075994" y="6534685"/>
              <a:ext cx="397992" cy="326620"/>
            </a:xfrm>
            <a:custGeom>
              <a:avLst/>
              <a:gdLst>
                <a:gd name="T0" fmla="*/ 64 w 275"/>
                <a:gd name="T1" fmla="*/ 55 h 226"/>
                <a:gd name="T2" fmla="*/ 65 w 275"/>
                <a:gd name="T3" fmla="*/ 0 h 226"/>
                <a:gd name="T4" fmla="*/ 64 w 275"/>
                <a:gd name="T5" fmla="*/ 9 h 226"/>
                <a:gd name="T6" fmla="*/ 72 w 275"/>
                <a:gd name="T7" fmla="*/ 28 h 226"/>
                <a:gd name="T8" fmla="*/ 96 w 275"/>
                <a:gd name="T9" fmla="*/ 45 h 226"/>
                <a:gd name="T10" fmla="*/ 96 w 275"/>
                <a:gd name="T11" fmla="*/ 15 h 226"/>
                <a:gd name="T12" fmla="*/ 119 w 275"/>
                <a:gd name="T13" fmla="*/ 45 h 226"/>
                <a:gd name="T14" fmla="*/ 178 w 275"/>
                <a:gd name="T15" fmla="*/ 54 h 226"/>
                <a:gd name="T16" fmla="*/ 155 w 275"/>
                <a:gd name="T17" fmla="*/ 45 h 226"/>
                <a:gd name="T18" fmla="*/ 144 w 275"/>
                <a:gd name="T19" fmla="*/ 5 h 226"/>
                <a:gd name="T20" fmla="*/ 178 w 275"/>
                <a:gd name="T21" fmla="*/ 45 h 226"/>
                <a:gd name="T22" fmla="*/ 222 w 275"/>
                <a:gd name="T23" fmla="*/ 48 h 226"/>
                <a:gd name="T24" fmla="*/ 194 w 275"/>
                <a:gd name="T25" fmla="*/ 7 h 226"/>
                <a:gd name="T26" fmla="*/ 215 w 275"/>
                <a:gd name="T27" fmla="*/ 28 h 226"/>
                <a:gd name="T28" fmla="*/ 208 w 275"/>
                <a:gd name="T29" fmla="*/ 46 h 226"/>
                <a:gd name="T30" fmla="*/ 269 w 275"/>
                <a:gd name="T31" fmla="*/ 48 h 226"/>
                <a:gd name="T32" fmla="*/ 242 w 275"/>
                <a:gd name="T33" fmla="*/ 7 h 226"/>
                <a:gd name="T34" fmla="*/ 263 w 275"/>
                <a:gd name="T35" fmla="*/ 28 h 226"/>
                <a:gd name="T36" fmla="*/ 256 w 275"/>
                <a:gd name="T37" fmla="*/ 46 h 226"/>
                <a:gd name="T38" fmla="*/ 0 w 275"/>
                <a:gd name="T39" fmla="*/ 140 h 226"/>
                <a:gd name="T40" fmla="*/ 11 w 275"/>
                <a:gd name="T41" fmla="*/ 98 h 226"/>
                <a:gd name="T42" fmla="*/ 23 w 275"/>
                <a:gd name="T43" fmla="*/ 85 h 226"/>
                <a:gd name="T44" fmla="*/ 34 w 275"/>
                <a:gd name="T45" fmla="*/ 140 h 226"/>
                <a:gd name="T46" fmla="*/ 64 w 275"/>
                <a:gd name="T47" fmla="*/ 141 h 226"/>
                <a:gd name="T48" fmla="*/ 65 w 275"/>
                <a:gd name="T49" fmla="*/ 85 h 226"/>
                <a:gd name="T50" fmla="*/ 64 w 275"/>
                <a:gd name="T51" fmla="*/ 94 h 226"/>
                <a:gd name="T52" fmla="*/ 71 w 275"/>
                <a:gd name="T53" fmla="*/ 113 h 226"/>
                <a:gd name="T54" fmla="*/ 111 w 275"/>
                <a:gd name="T55" fmla="*/ 141 h 226"/>
                <a:gd name="T56" fmla="*/ 112 w 275"/>
                <a:gd name="T57" fmla="*/ 85 h 226"/>
                <a:gd name="T58" fmla="*/ 112 w 275"/>
                <a:gd name="T59" fmla="*/ 94 h 226"/>
                <a:gd name="T60" fmla="*/ 119 w 275"/>
                <a:gd name="T61" fmla="*/ 113 h 226"/>
                <a:gd name="T62" fmla="*/ 145 w 275"/>
                <a:gd name="T63" fmla="*/ 130 h 226"/>
                <a:gd name="T64" fmla="*/ 144 w 275"/>
                <a:gd name="T65" fmla="*/ 100 h 226"/>
                <a:gd name="T66" fmla="*/ 167 w 275"/>
                <a:gd name="T67" fmla="*/ 130 h 226"/>
                <a:gd name="T68" fmla="*/ 227 w 275"/>
                <a:gd name="T69" fmla="*/ 113 h 226"/>
                <a:gd name="T70" fmla="*/ 188 w 275"/>
                <a:gd name="T71" fmla="*/ 115 h 226"/>
                <a:gd name="T72" fmla="*/ 227 w 275"/>
                <a:gd name="T73" fmla="*/ 113 h 226"/>
                <a:gd name="T74" fmla="*/ 200 w 275"/>
                <a:gd name="T75" fmla="*/ 113 h 226"/>
                <a:gd name="T76" fmla="*/ 83 w 275"/>
                <a:gd name="T77" fmla="*/ 199 h 226"/>
                <a:gd name="T78" fmla="*/ 45 w 275"/>
                <a:gd name="T79" fmla="*/ 200 h 226"/>
                <a:gd name="T80" fmla="*/ 83 w 275"/>
                <a:gd name="T81" fmla="*/ 199 h 226"/>
                <a:gd name="T82" fmla="*/ 56 w 275"/>
                <a:gd name="T83" fmla="*/ 200 h 226"/>
                <a:gd name="T84" fmla="*/ 132 w 275"/>
                <a:gd name="T85" fmla="*/ 199 h 226"/>
                <a:gd name="T86" fmla="*/ 93 w 275"/>
                <a:gd name="T87" fmla="*/ 200 h 226"/>
                <a:gd name="T88" fmla="*/ 132 w 275"/>
                <a:gd name="T89" fmla="*/ 199 h 226"/>
                <a:gd name="T90" fmla="*/ 105 w 275"/>
                <a:gd name="T91" fmla="*/ 200 h 226"/>
                <a:gd name="T92" fmla="*/ 178 w 275"/>
                <a:gd name="T93" fmla="*/ 225 h 226"/>
                <a:gd name="T94" fmla="*/ 155 w 275"/>
                <a:gd name="T95" fmla="*/ 216 h 226"/>
                <a:gd name="T96" fmla="*/ 144 w 275"/>
                <a:gd name="T97" fmla="*/ 176 h 226"/>
                <a:gd name="T98" fmla="*/ 178 w 275"/>
                <a:gd name="T99" fmla="*/ 216 h 226"/>
                <a:gd name="T100" fmla="*/ 222 w 275"/>
                <a:gd name="T101" fmla="*/ 220 h 226"/>
                <a:gd name="T102" fmla="*/ 194 w 275"/>
                <a:gd name="T103" fmla="*/ 178 h 226"/>
                <a:gd name="T104" fmla="*/ 215 w 275"/>
                <a:gd name="T105" fmla="*/ 199 h 226"/>
                <a:gd name="T106" fmla="*/ 208 w 275"/>
                <a:gd name="T107" fmla="*/ 218 h 226"/>
                <a:gd name="T108" fmla="*/ 240 w 275"/>
                <a:gd name="T109" fmla="*/ 225 h 226"/>
                <a:gd name="T110" fmla="*/ 252 w 275"/>
                <a:gd name="T111" fmla="*/ 183 h 226"/>
                <a:gd name="T112" fmla="*/ 263 w 275"/>
                <a:gd name="T113" fmla="*/ 172 h 226"/>
                <a:gd name="T114" fmla="*/ 274 w 275"/>
                <a:gd name="T115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5" h="226">
                  <a:moveTo>
                    <a:pt x="83" y="27"/>
                  </a:moveTo>
                  <a:cubicBezTo>
                    <a:pt x="83" y="36"/>
                    <a:pt x="82" y="44"/>
                    <a:pt x="78" y="48"/>
                  </a:cubicBezTo>
                  <a:cubicBezTo>
                    <a:pt x="75" y="53"/>
                    <a:pt x="70" y="55"/>
                    <a:pt x="64" y="55"/>
                  </a:cubicBezTo>
                  <a:cubicBezTo>
                    <a:pt x="51" y="55"/>
                    <a:pt x="45" y="46"/>
                    <a:pt x="45" y="28"/>
                  </a:cubicBezTo>
                  <a:cubicBezTo>
                    <a:pt x="45" y="19"/>
                    <a:pt x="46" y="13"/>
                    <a:pt x="51" y="7"/>
                  </a:cubicBezTo>
                  <a:cubicBezTo>
                    <a:pt x="54" y="3"/>
                    <a:pt x="58" y="0"/>
                    <a:pt x="65" y="0"/>
                  </a:cubicBezTo>
                  <a:cubicBezTo>
                    <a:pt x="77" y="0"/>
                    <a:pt x="83" y="9"/>
                    <a:pt x="83" y="27"/>
                  </a:cubicBezTo>
                  <a:moveTo>
                    <a:pt x="72" y="28"/>
                  </a:moveTo>
                  <a:cubicBezTo>
                    <a:pt x="72" y="16"/>
                    <a:pt x="68" y="9"/>
                    <a:pt x="64" y="9"/>
                  </a:cubicBezTo>
                  <a:cubicBezTo>
                    <a:pt x="60" y="9"/>
                    <a:pt x="56" y="16"/>
                    <a:pt x="56" y="28"/>
                  </a:cubicBezTo>
                  <a:cubicBezTo>
                    <a:pt x="56" y="41"/>
                    <a:pt x="60" y="46"/>
                    <a:pt x="64" y="46"/>
                  </a:cubicBezTo>
                  <a:cubicBezTo>
                    <a:pt x="68" y="46"/>
                    <a:pt x="72" y="41"/>
                    <a:pt x="72" y="28"/>
                  </a:cubicBezTo>
                  <a:moveTo>
                    <a:pt x="129" y="54"/>
                  </a:moveTo>
                  <a:cubicBezTo>
                    <a:pt x="96" y="54"/>
                    <a:pt x="96" y="54"/>
                    <a:pt x="96" y="5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29" y="45"/>
                    <a:pt x="129" y="45"/>
                    <a:pt x="129" y="45"/>
                  </a:cubicBezTo>
                  <a:lnTo>
                    <a:pt x="129" y="54"/>
                  </a:lnTo>
                  <a:close/>
                  <a:moveTo>
                    <a:pt x="178" y="54"/>
                  </a:moveTo>
                  <a:cubicBezTo>
                    <a:pt x="144" y="54"/>
                    <a:pt x="144" y="54"/>
                    <a:pt x="144" y="54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45"/>
                    <a:pt x="167" y="45"/>
                    <a:pt x="167" y="45"/>
                  </a:cubicBezTo>
                  <a:cubicBezTo>
                    <a:pt x="178" y="45"/>
                    <a:pt x="178" y="45"/>
                    <a:pt x="178" y="45"/>
                  </a:cubicBezTo>
                  <a:lnTo>
                    <a:pt x="178" y="54"/>
                  </a:lnTo>
                  <a:close/>
                  <a:moveTo>
                    <a:pt x="227" y="27"/>
                  </a:moveTo>
                  <a:cubicBezTo>
                    <a:pt x="227" y="36"/>
                    <a:pt x="225" y="44"/>
                    <a:pt x="222" y="48"/>
                  </a:cubicBezTo>
                  <a:cubicBezTo>
                    <a:pt x="218" y="53"/>
                    <a:pt x="214" y="55"/>
                    <a:pt x="207" y="55"/>
                  </a:cubicBezTo>
                  <a:cubicBezTo>
                    <a:pt x="195" y="55"/>
                    <a:pt x="188" y="46"/>
                    <a:pt x="188" y="28"/>
                  </a:cubicBezTo>
                  <a:cubicBezTo>
                    <a:pt x="188" y="19"/>
                    <a:pt x="191" y="13"/>
                    <a:pt x="194" y="7"/>
                  </a:cubicBezTo>
                  <a:cubicBezTo>
                    <a:pt x="197" y="3"/>
                    <a:pt x="203" y="0"/>
                    <a:pt x="208" y="0"/>
                  </a:cubicBezTo>
                  <a:cubicBezTo>
                    <a:pt x="220" y="0"/>
                    <a:pt x="227" y="9"/>
                    <a:pt x="227" y="27"/>
                  </a:cubicBezTo>
                  <a:moveTo>
                    <a:pt x="215" y="28"/>
                  </a:moveTo>
                  <a:cubicBezTo>
                    <a:pt x="215" y="16"/>
                    <a:pt x="213" y="9"/>
                    <a:pt x="208" y="9"/>
                  </a:cubicBezTo>
                  <a:cubicBezTo>
                    <a:pt x="203" y="9"/>
                    <a:pt x="200" y="16"/>
                    <a:pt x="200" y="28"/>
                  </a:cubicBezTo>
                  <a:cubicBezTo>
                    <a:pt x="200" y="41"/>
                    <a:pt x="203" y="46"/>
                    <a:pt x="208" y="46"/>
                  </a:cubicBezTo>
                  <a:cubicBezTo>
                    <a:pt x="213" y="46"/>
                    <a:pt x="215" y="41"/>
                    <a:pt x="215" y="28"/>
                  </a:cubicBezTo>
                  <a:moveTo>
                    <a:pt x="275" y="27"/>
                  </a:moveTo>
                  <a:cubicBezTo>
                    <a:pt x="275" y="36"/>
                    <a:pt x="274" y="44"/>
                    <a:pt x="269" y="48"/>
                  </a:cubicBezTo>
                  <a:cubicBezTo>
                    <a:pt x="266" y="53"/>
                    <a:pt x="262" y="55"/>
                    <a:pt x="256" y="55"/>
                  </a:cubicBezTo>
                  <a:cubicBezTo>
                    <a:pt x="243" y="55"/>
                    <a:pt x="236" y="46"/>
                    <a:pt x="236" y="28"/>
                  </a:cubicBezTo>
                  <a:cubicBezTo>
                    <a:pt x="236" y="19"/>
                    <a:pt x="238" y="13"/>
                    <a:pt x="242" y="7"/>
                  </a:cubicBezTo>
                  <a:cubicBezTo>
                    <a:pt x="245" y="3"/>
                    <a:pt x="250" y="0"/>
                    <a:pt x="256" y="0"/>
                  </a:cubicBezTo>
                  <a:cubicBezTo>
                    <a:pt x="269" y="0"/>
                    <a:pt x="275" y="9"/>
                    <a:pt x="275" y="27"/>
                  </a:cubicBezTo>
                  <a:moveTo>
                    <a:pt x="263" y="28"/>
                  </a:moveTo>
                  <a:cubicBezTo>
                    <a:pt x="263" y="16"/>
                    <a:pt x="260" y="9"/>
                    <a:pt x="256" y="9"/>
                  </a:cubicBezTo>
                  <a:cubicBezTo>
                    <a:pt x="250" y="9"/>
                    <a:pt x="248" y="16"/>
                    <a:pt x="248" y="28"/>
                  </a:cubicBezTo>
                  <a:cubicBezTo>
                    <a:pt x="248" y="41"/>
                    <a:pt x="250" y="46"/>
                    <a:pt x="256" y="46"/>
                  </a:cubicBezTo>
                  <a:cubicBezTo>
                    <a:pt x="260" y="46"/>
                    <a:pt x="263" y="41"/>
                    <a:pt x="263" y="28"/>
                  </a:cubicBezTo>
                  <a:moveTo>
                    <a:pt x="34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34" y="130"/>
                    <a:pt x="34" y="130"/>
                    <a:pt x="34" y="130"/>
                  </a:cubicBezTo>
                  <a:lnTo>
                    <a:pt x="34" y="140"/>
                  </a:lnTo>
                  <a:close/>
                  <a:moveTo>
                    <a:pt x="84" y="113"/>
                  </a:moveTo>
                  <a:cubicBezTo>
                    <a:pt x="84" y="122"/>
                    <a:pt x="81" y="129"/>
                    <a:pt x="78" y="134"/>
                  </a:cubicBezTo>
                  <a:cubicBezTo>
                    <a:pt x="75" y="139"/>
                    <a:pt x="70" y="141"/>
                    <a:pt x="64" y="141"/>
                  </a:cubicBezTo>
                  <a:cubicBezTo>
                    <a:pt x="51" y="141"/>
                    <a:pt x="45" y="132"/>
                    <a:pt x="45" y="115"/>
                  </a:cubicBezTo>
                  <a:cubicBezTo>
                    <a:pt x="45" y="104"/>
                    <a:pt x="47" y="98"/>
                    <a:pt x="50" y="93"/>
                  </a:cubicBezTo>
                  <a:cubicBezTo>
                    <a:pt x="54" y="88"/>
                    <a:pt x="58" y="85"/>
                    <a:pt x="65" y="85"/>
                  </a:cubicBezTo>
                  <a:cubicBezTo>
                    <a:pt x="77" y="85"/>
                    <a:pt x="84" y="94"/>
                    <a:pt x="84" y="113"/>
                  </a:cubicBezTo>
                  <a:moveTo>
                    <a:pt x="71" y="113"/>
                  </a:moveTo>
                  <a:cubicBezTo>
                    <a:pt x="71" y="101"/>
                    <a:pt x="69" y="94"/>
                    <a:pt x="64" y="94"/>
                  </a:cubicBezTo>
                  <a:cubicBezTo>
                    <a:pt x="59" y="94"/>
                    <a:pt x="57" y="101"/>
                    <a:pt x="57" y="113"/>
                  </a:cubicBezTo>
                  <a:cubicBezTo>
                    <a:pt x="57" y="126"/>
                    <a:pt x="59" y="132"/>
                    <a:pt x="64" y="132"/>
                  </a:cubicBezTo>
                  <a:cubicBezTo>
                    <a:pt x="69" y="132"/>
                    <a:pt x="71" y="126"/>
                    <a:pt x="71" y="113"/>
                  </a:cubicBezTo>
                  <a:moveTo>
                    <a:pt x="131" y="113"/>
                  </a:moveTo>
                  <a:cubicBezTo>
                    <a:pt x="131" y="122"/>
                    <a:pt x="129" y="129"/>
                    <a:pt x="126" y="134"/>
                  </a:cubicBezTo>
                  <a:cubicBezTo>
                    <a:pt x="122" y="139"/>
                    <a:pt x="118" y="141"/>
                    <a:pt x="111" y="141"/>
                  </a:cubicBezTo>
                  <a:cubicBezTo>
                    <a:pt x="99" y="141"/>
                    <a:pt x="92" y="132"/>
                    <a:pt x="92" y="115"/>
                  </a:cubicBezTo>
                  <a:cubicBezTo>
                    <a:pt x="92" y="104"/>
                    <a:pt x="95" y="98"/>
                    <a:pt x="98" y="93"/>
                  </a:cubicBezTo>
                  <a:cubicBezTo>
                    <a:pt x="101" y="88"/>
                    <a:pt x="106" y="85"/>
                    <a:pt x="112" y="85"/>
                  </a:cubicBezTo>
                  <a:cubicBezTo>
                    <a:pt x="125" y="85"/>
                    <a:pt x="131" y="94"/>
                    <a:pt x="131" y="113"/>
                  </a:cubicBezTo>
                  <a:moveTo>
                    <a:pt x="119" y="113"/>
                  </a:moveTo>
                  <a:cubicBezTo>
                    <a:pt x="119" y="101"/>
                    <a:pt x="117" y="94"/>
                    <a:pt x="112" y="94"/>
                  </a:cubicBezTo>
                  <a:cubicBezTo>
                    <a:pt x="107" y="94"/>
                    <a:pt x="105" y="101"/>
                    <a:pt x="105" y="113"/>
                  </a:cubicBezTo>
                  <a:cubicBezTo>
                    <a:pt x="105" y="126"/>
                    <a:pt x="107" y="132"/>
                    <a:pt x="111" y="132"/>
                  </a:cubicBezTo>
                  <a:cubicBezTo>
                    <a:pt x="117" y="132"/>
                    <a:pt x="119" y="126"/>
                    <a:pt x="119" y="113"/>
                  </a:cubicBezTo>
                  <a:moveTo>
                    <a:pt x="178" y="140"/>
                  </a:moveTo>
                  <a:cubicBezTo>
                    <a:pt x="145" y="140"/>
                    <a:pt x="145" y="140"/>
                    <a:pt x="145" y="140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67" y="130"/>
                    <a:pt x="167" y="130"/>
                    <a:pt x="167" y="130"/>
                  </a:cubicBezTo>
                  <a:cubicBezTo>
                    <a:pt x="178" y="130"/>
                    <a:pt x="178" y="130"/>
                    <a:pt x="178" y="130"/>
                  </a:cubicBezTo>
                  <a:lnTo>
                    <a:pt x="178" y="140"/>
                  </a:lnTo>
                  <a:close/>
                  <a:moveTo>
                    <a:pt x="227" y="113"/>
                  </a:moveTo>
                  <a:cubicBezTo>
                    <a:pt x="227" y="122"/>
                    <a:pt x="226" y="129"/>
                    <a:pt x="221" y="134"/>
                  </a:cubicBezTo>
                  <a:cubicBezTo>
                    <a:pt x="218" y="139"/>
                    <a:pt x="213" y="141"/>
                    <a:pt x="208" y="141"/>
                  </a:cubicBezTo>
                  <a:cubicBezTo>
                    <a:pt x="195" y="141"/>
                    <a:pt x="188" y="132"/>
                    <a:pt x="188" y="115"/>
                  </a:cubicBezTo>
                  <a:cubicBezTo>
                    <a:pt x="188" y="104"/>
                    <a:pt x="190" y="98"/>
                    <a:pt x="193" y="93"/>
                  </a:cubicBezTo>
                  <a:cubicBezTo>
                    <a:pt x="197" y="88"/>
                    <a:pt x="202" y="85"/>
                    <a:pt x="208" y="85"/>
                  </a:cubicBezTo>
                  <a:cubicBezTo>
                    <a:pt x="221" y="85"/>
                    <a:pt x="227" y="94"/>
                    <a:pt x="227" y="113"/>
                  </a:cubicBezTo>
                  <a:moveTo>
                    <a:pt x="215" y="113"/>
                  </a:moveTo>
                  <a:cubicBezTo>
                    <a:pt x="215" y="101"/>
                    <a:pt x="212" y="94"/>
                    <a:pt x="208" y="94"/>
                  </a:cubicBezTo>
                  <a:cubicBezTo>
                    <a:pt x="202" y="94"/>
                    <a:pt x="200" y="101"/>
                    <a:pt x="200" y="113"/>
                  </a:cubicBezTo>
                  <a:cubicBezTo>
                    <a:pt x="200" y="126"/>
                    <a:pt x="202" y="132"/>
                    <a:pt x="208" y="132"/>
                  </a:cubicBezTo>
                  <a:cubicBezTo>
                    <a:pt x="212" y="132"/>
                    <a:pt x="215" y="126"/>
                    <a:pt x="215" y="113"/>
                  </a:cubicBezTo>
                  <a:moveTo>
                    <a:pt x="83" y="199"/>
                  </a:moveTo>
                  <a:cubicBezTo>
                    <a:pt x="83" y="207"/>
                    <a:pt x="82" y="214"/>
                    <a:pt x="78" y="220"/>
                  </a:cubicBezTo>
                  <a:cubicBezTo>
                    <a:pt x="75" y="224"/>
                    <a:pt x="70" y="226"/>
                    <a:pt x="64" y="226"/>
                  </a:cubicBezTo>
                  <a:cubicBezTo>
                    <a:pt x="51" y="226"/>
                    <a:pt x="45" y="218"/>
                    <a:pt x="45" y="200"/>
                  </a:cubicBezTo>
                  <a:cubicBezTo>
                    <a:pt x="45" y="191"/>
                    <a:pt x="46" y="183"/>
                    <a:pt x="51" y="178"/>
                  </a:cubicBezTo>
                  <a:cubicBezTo>
                    <a:pt x="54" y="174"/>
                    <a:pt x="58" y="172"/>
                    <a:pt x="65" y="172"/>
                  </a:cubicBezTo>
                  <a:cubicBezTo>
                    <a:pt x="77" y="172"/>
                    <a:pt x="83" y="181"/>
                    <a:pt x="83" y="199"/>
                  </a:cubicBezTo>
                  <a:moveTo>
                    <a:pt x="72" y="199"/>
                  </a:moveTo>
                  <a:cubicBezTo>
                    <a:pt x="72" y="186"/>
                    <a:pt x="68" y="181"/>
                    <a:pt x="64" y="181"/>
                  </a:cubicBezTo>
                  <a:cubicBezTo>
                    <a:pt x="60" y="181"/>
                    <a:pt x="56" y="186"/>
                    <a:pt x="56" y="200"/>
                  </a:cubicBezTo>
                  <a:cubicBezTo>
                    <a:pt x="56" y="211"/>
                    <a:pt x="60" y="218"/>
                    <a:pt x="64" y="218"/>
                  </a:cubicBezTo>
                  <a:cubicBezTo>
                    <a:pt x="68" y="218"/>
                    <a:pt x="72" y="211"/>
                    <a:pt x="72" y="199"/>
                  </a:cubicBezTo>
                  <a:moveTo>
                    <a:pt x="132" y="199"/>
                  </a:moveTo>
                  <a:cubicBezTo>
                    <a:pt x="132" y="207"/>
                    <a:pt x="129" y="214"/>
                    <a:pt x="126" y="220"/>
                  </a:cubicBezTo>
                  <a:cubicBezTo>
                    <a:pt x="123" y="224"/>
                    <a:pt x="118" y="226"/>
                    <a:pt x="112" y="226"/>
                  </a:cubicBezTo>
                  <a:cubicBezTo>
                    <a:pt x="99" y="226"/>
                    <a:pt x="93" y="218"/>
                    <a:pt x="93" y="200"/>
                  </a:cubicBezTo>
                  <a:cubicBezTo>
                    <a:pt x="93" y="191"/>
                    <a:pt x="95" y="183"/>
                    <a:pt x="98" y="178"/>
                  </a:cubicBezTo>
                  <a:cubicBezTo>
                    <a:pt x="102" y="174"/>
                    <a:pt x="106" y="172"/>
                    <a:pt x="113" y="172"/>
                  </a:cubicBezTo>
                  <a:cubicBezTo>
                    <a:pt x="125" y="172"/>
                    <a:pt x="132" y="181"/>
                    <a:pt x="132" y="199"/>
                  </a:cubicBezTo>
                  <a:moveTo>
                    <a:pt x="119" y="199"/>
                  </a:moveTo>
                  <a:cubicBezTo>
                    <a:pt x="119" y="186"/>
                    <a:pt x="117" y="181"/>
                    <a:pt x="112" y="181"/>
                  </a:cubicBezTo>
                  <a:cubicBezTo>
                    <a:pt x="107" y="181"/>
                    <a:pt x="105" y="186"/>
                    <a:pt x="105" y="200"/>
                  </a:cubicBezTo>
                  <a:cubicBezTo>
                    <a:pt x="105" y="211"/>
                    <a:pt x="107" y="218"/>
                    <a:pt x="112" y="218"/>
                  </a:cubicBezTo>
                  <a:cubicBezTo>
                    <a:pt x="117" y="218"/>
                    <a:pt x="119" y="211"/>
                    <a:pt x="119" y="199"/>
                  </a:cubicBezTo>
                  <a:moveTo>
                    <a:pt x="178" y="225"/>
                  </a:moveTo>
                  <a:cubicBezTo>
                    <a:pt x="144" y="225"/>
                    <a:pt x="144" y="225"/>
                    <a:pt x="144" y="225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55" y="216"/>
                    <a:pt x="155" y="216"/>
                    <a:pt x="155" y="216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44" y="185"/>
                    <a:pt x="144" y="185"/>
                    <a:pt x="144" y="185"/>
                  </a:cubicBezTo>
                  <a:cubicBezTo>
                    <a:pt x="144" y="176"/>
                    <a:pt x="144" y="176"/>
                    <a:pt x="144" y="176"/>
                  </a:cubicBezTo>
                  <a:cubicBezTo>
                    <a:pt x="167" y="172"/>
                    <a:pt x="167" y="172"/>
                    <a:pt x="167" y="172"/>
                  </a:cubicBezTo>
                  <a:cubicBezTo>
                    <a:pt x="167" y="216"/>
                    <a:pt x="167" y="216"/>
                    <a:pt x="167" y="216"/>
                  </a:cubicBezTo>
                  <a:cubicBezTo>
                    <a:pt x="178" y="216"/>
                    <a:pt x="178" y="216"/>
                    <a:pt x="178" y="216"/>
                  </a:cubicBezTo>
                  <a:lnTo>
                    <a:pt x="178" y="225"/>
                  </a:lnTo>
                  <a:close/>
                  <a:moveTo>
                    <a:pt x="227" y="199"/>
                  </a:moveTo>
                  <a:cubicBezTo>
                    <a:pt x="227" y="207"/>
                    <a:pt x="225" y="214"/>
                    <a:pt x="222" y="220"/>
                  </a:cubicBezTo>
                  <a:cubicBezTo>
                    <a:pt x="218" y="224"/>
                    <a:pt x="214" y="226"/>
                    <a:pt x="207" y="226"/>
                  </a:cubicBezTo>
                  <a:cubicBezTo>
                    <a:pt x="195" y="226"/>
                    <a:pt x="188" y="218"/>
                    <a:pt x="188" y="200"/>
                  </a:cubicBezTo>
                  <a:cubicBezTo>
                    <a:pt x="188" y="191"/>
                    <a:pt x="191" y="183"/>
                    <a:pt x="194" y="178"/>
                  </a:cubicBezTo>
                  <a:cubicBezTo>
                    <a:pt x="197" y="174"/>
                    <a:pt x="203" y="172"/>
                    <a:pt x="208" y="172"/>
                  </a:cubicBezTo>
                  <a:cubicBezTo>
                    <a:pt x="220" y="172"/>
                    <a:pt x="227" y="181"/>
                    <a:pt x="227" y="199"/>
                  </a:cubicBezTo>
                  <a:moveTo>
                    <a:pt x="215" y="199"/>
                  </a:moveTo>
                  <a:cubicBezTo>
                    <a:pt x="215" y="186"/>
                    <a:pt x="213" y="181"/>
                    <a:pt x="208" y="181"/>
                  </a:cubicBezTo>
                  <a:cubicBezTo>
                    <a:pt x="203" y="181"/>
                    <a:pt x="200" y="186"/>
                    <a:pt x="200" y="200"/>
                  </a:cubicBezTo>
                  <a:cubicBezTo>
                    <a:pt x="200" y="211"/>
                    <a:pt x="203" y="218"/>
                    <a:pt x="208" y="218"/>
                  </a:cubicBezTo>
                  <a:cubicBezTo>
                    <a:pt x="213" y="218"/>
                    <a:pt x="215" y="211"/>
                    <a:pt x="215" y="199"/>
                  </a:cubicBezTo>
                  <a:moveTo>
                    <a:pt x="274" y="225"/>
                  </a:moveTo>
                  <a:cubicBezTo>
                    <a:pt x="240" y="225"/>
                    <a:pt x="240" y="225"/>
                    <a:pt x="240" y="225"/>
                  </a:cubicBezTo>
                  <a:cubicBezTo>
                    <a:pt x="240" y="216"/>
                    <a:pt x="240" y="216"/>
                    <a:pt x="240" y="216"/>
                  </a:cubicBezTo>
                  <a:cubicBezTo>
                    <a:pt x="252" y="216"/>
                    <a:pt x="252" y="216"/>
                    <a:pt x="252" y="216"/>
                  </a:cubicBezTo>
                  <a:cubicBezTo>
                    <a:pt x="252" y="183"/>
                    <a:pt x="252" y="183"/>
                    <a:pt x="252" y="183"/>
                  </a:cubicBezTo>
                  <a:cubicBezTo>
                    <a:pt x="240" y="185"/>
                    <a:pt x="240" y="185"/>
                    <a:pt x="240" y="185"/>
                  </a:cubicBezTo>
                  <a:cubicBezTo>
                    <a:pt x="240" y="176"/>
                    <a:pt x="240" y="176"/>
                    <a:pt x="240" y="176"/>
                  </a:cubicBezTo>
                  <a:cubicBezTo>
                    <a:pt x="263" y="172"/>
                    <a:pt x="263" y="172"/>
                    <a:pt x="263" y="172"/>
                  </a:cubicBezTo>
                  <a:cubicBezTo>
                    <a:pt x="263" y="216"/>
                    <a:pt x="263" y="216"/>
                    <a:pt x="263" y="216"/>
                  </a:cubicBezTo>
                  <a:cubicBezTo>
                    <a:pt x="274" y="216"/>
                    <a:pt x="274" y="216"/>
                    <a:pt x="274" y="216"/>
                  </a:cubicBezTo>
                  <a:lnTo>
                    <a:pt x="274" y="2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7" name="icon GEARS"/>
            <p:cNvSpPr>
              <a:spLocks noEditPoints="1"/>
            </p:cNvSpPr>
            <p:nvPr/>
          </p:nvSpPr>
          <p:spPr bwMode="auto">
            <a:xfrm>
              <a:off x="11707277" y="6523798"/>
              <a:ext cx="454243" cy="378637"/>
            </a:xfrm>
            <a:custGeom>
              <a:avLst/>
              <a:gdLst>
                <a:gd name="T0" fmla="*/ 114 w 315"/>
                <a:gd name="T1" fmla="*/ 169 h 262"/>
                <a:gd name="T2" fmla="*/ 114 w 315"/>
                <a:gd name="T3" fmla="*/ 132 h 262"/>
                <a:gd name="T4" fmla="*/ 227 w 315"/>
                <a:gd name="T5" fmla="*/ 139 h 262"/>
                <a:gd name="T6" fmla="*/ 195 w 315"/>
                <a:gd name="T7" fmla="*/ 159 h 262"/>
                <a:gd name="T8" fmla="*/ 216 w 315"/>
                <a:gd name="T9" fmla="*/ 187 h 262"/>
                <a:gd name="T10" fmla="*/ 208 w 315"/>
                <a:gd name="T11" fmla="*/ 214 h 262"/>
                <a:gd name="T12" fmla="*/ 170 w 315"/>
                <a:gd name="T13" fmla="*/ 209 h 262"/>
                <a:gd name="T14" fmla="*/ 172 w 315"/>
                <a:gd name="T15" fmla="*/ 242 h 262"/>
                <a:gd name="T16" fmla="*/ 149 w 315"/>
                <a:gd name="T17" fmla="*/ 258 h 262"/>
                <a:gd name="T18" fmla="*/ 123 w 315"/>
                <a:gd name="T19" fmla="*/ 231 h 262"/>
                <a:gd name="T20" fmla="*/ 113 w 315"/>
                <a:gd name="T21" fmla="*/ 232 h 262"/>
                <a:gd name="T22" fmla="*/ 90 w 315"/>
                <a:gd name="T23" fmla="*/ 261 h 262"/>
                <a:gd name="T24" fmla="*/ 65 w 315"/>
                <a:gd name="T25" fmla="*/ 247 h 262"/>
                <a:gd name="T26" fmla="*/ 60 w 315"/>
                <a:gd name="T27" fmla="*/ 212 h 262"/>
                <a:gd name="T28" fmla="*/ 23 w 315"/>
                <a:gd name="T29" fmla="*/ 219 h 262"/>
                <a:gd name="T30" fmla="*/ 14 w 315"/>
                <a:gd name="T31" fmla="*/ 192 h 262"/>
                <a:gd name="T32" fmla="*/ 33 w 315"/>
                <a:gd name="T33" fmla="*/ 159 h 262"/>
                <a:gd name="T34" fmla="*/ 1 w 315"/>
                <a:gd name="T35" fmla="*/ 140 h 262"/>
                <a:gd name="T36" fmla="*/ 12 w 315"/>
                <a:gd name="T37" fmla="*/ 113 h 262"/>
                <a:gd name="T38" fmla="*/ 45 w 315"/>
                <a:gd name="T39" fmla="*/ 106 h 262"/>
                <a:gd name="T40" fmla="*/ 33 w 315"/>
                <a:gd name="T41" fmla="*/ 70 h 262"/>
                <a:gd name="T42" fmla="*/ 58 w 315"/>
                <a:gd name="T43" fmla="*/ 57 h 262"/>
                <a:gd name="T44" fmla="*/ 90 w 315"/>
                <a:gd name="T45" fmla="*/ 72 h 262"/>
                <a:gd name="T46" fmla="*/ 103 w 315"/>
                <a:gd name="T47" fmla="*/ 37 h 262"/>
                <a:gd name="T48" fmla="*/ 131 w 315"/>
                <a:gd name="T49" fmla="*/ 43 h 262"/>
                <a:gd name="T50" fmla="*/ 146 w 315"/>
                <a:gd name="T51" fmla="*/ 75 h 262"/>
                <a:gd name="T52" fmla="*/ 179 w 315"/>
                <a:gd name="T53" fmla="*/ 57 h 262"/>
                <a:gd name="T54" fmla="*/ 196 w 315"/>
                <a:gd name="T55" fmla="*/ 80 h 262"/>
                <a:gd name="T56" fmla="*/ 186 w 315"/>
                <a:gd name="T57" fmla="*/ 113 h 262"/>
                <a:gd name="T58" fmla="*/ 223 w 315"/>
                <a:gd name="T59" fmla="*/ 120 h 262"/>
                <a:gd name="T60" fmla="*/ 157 w 315"/>
                <a:gd name="T61" fmla="*/ 150 h 262"/>
                <a:gd name="T62" fmla="*/ 70 w 315"/>
                <a:gd name="T63" fmla="*/ 150 h 262"/>
                <a:gd name="T64" fmla="*/ 157 w 315"/>
                <a:gd name="T65" fmla="*/ 150 h 262"/>
                <a:gd name="T66" fmla="*/ 312 w 315"/>
                <a:gd name="T67" fmla="*/ 93 h 262"/>
                <a:gd name="T68" fmla="*/ 300 w 315"/>
                <a:gd name="T69" fmla="*/ 98 h 262"/>
                <a:gd name="T70" fmla="*/ 273 w 315"/>
                <a:gd name="T71" fmla="*/ 102 h 262"/>
                <a:gd name="T72" fmla="*/ 263 w 315"/>
                <a:gd name="T73" fmla="*/ 120 h 262"/>
                <a:gd name="T74" fmla="*/ 252 w 315"/>
                <a:gd name="T75" fmla="*/ 114 h 262"/>
                <a:gd name="T76" fmla="*/ 233 w 315"/>
                <a:gd name="T77" fmla="*/ 93 h 262"/>
                <a:gd name="T78" fmla="*/ 213 w 315"/>
                <a:gd name="T79" fmla="*/ 96 h 262"/>
                <a:gd name="T80" fmla="*/ 211 w 315"/>
                <a:gd name="T81" fmla="*/ 83 h 262"/>
                <a:gd name="T82" fmla="*/ 218 w 315"/>
                <a:gd name="T83" fmla="*/ 61 h 262"/>
                <a:gd name="T84" fmla="*/ 220 w 315"/>
                <a:gd name="T85" fmla="*/ 48 h 262"/>
                <a:gd name="T86" fmla="*/ 210 w 315"/>
                <a:gd name="T87" fmla="*/ 29 h 262"/>
                <a:gd name="T88" fmla="*/ 221 w 315"/>
                <a:gd name="T89" fmla="*/ 23 h 262"/>
                <a:gd name="T90" fmla="*/ 233 w 315"/>
                <a:gd name="T91" fmla="*/ 28 h 262"/>
                <a:gd name="T92" fmla="*/ 252 w 315"/>
                <a:gd name="T93" fmla="*/ 7 h 262"/>
                <a:gd name="T94" fmla="*/ 263 w 315"/>
                <a:gd name="T95" fmla="*/ 0 h 262"/>
                <a:gd name="T96" fmla="*/ 273 w 315"/>
                <a:gd name="T97" fmla="*/ 19 h 262"/>
                <a:gd name="T98" fmla="*/ 301 w 315"/>
                <a:gd name="T99" fmla="*/ 23 h 262"/>
                <a:gd name="T100" fmla="*/ 313 w 315"/>
                <a:gd name="T101" fmla="*/ 29 h 262"/>
                <a:gd name="T102" fmla="*/ 303 w 315"/>
                <a:gd name="T103" fmla="*/ 48 h 262"/>
                <a:gd name="T104" fmla="*/ 302 w 315"/>
                <a:gd name="T105" fmla="*/ 74 h 262"/>
                <a:gd name="T106" fmla="*/ 276 w 315"/>
                <a:gd name="T107" fmla="*/ 61 h 262"/>
                <a:gd name="T108" fmla="*/ 246 w 315"/>
                <a:gd name="T109" fmla="*/ 61 h 262"/>
                <a:gd name="T110" fmla="*/ 276 w 315"/>
                <a:gd name="T111" fmla="*/ 6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5" h="262">
                  <a:moveTo>
                    <a:pt x="132" y="150"/>
                  </a:moveTo>
                  <a:cubicBezTo>
                    <a:pt x="132" y="160"/>
                    <a:pt x="124" y="169"/>
                    <a:pt x="114" y="169"/>
                  </a:cubicBezTo>
                  <a:cubicBezTo>
                    <a:pt x="103" y="169"/>
                    <a:pt x="95" y="160"/>
                    <a:pt x="95" y="150"/>
                  </a:cubicBezTo>
                  <a:cubicBezTo>
                    <a:pt x="95" y="140"/>
                    <a:pt x="103" y="132"/>
                    <a:pt x="114" y="132"/>
                  </a:cubicBezTo>
                  <a:cubicBezTo>
                    <a:pt x="124" y="132"/>
                    <a:pt x="132" y="140"/>
                    <a:pt x="132" y="150"/>
                  </a:cubicBezTo>
                  <a:close/>
                  <a:moveTo>
                    <a:pt x="227" y="139"/>
                  </a:moveTo>
                  <a:cubicBezTo>
                    <a:pt x="227" y="143"/>
                    <a:pt x="225" y="147"/>
                    <a:pt x="222" y="148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94" y="162"/>
                    <a:pt x="194" y="165"/>
                    <a:pt x="193" y="168"/>
                  </a:cubicBezTo>
                  <a:cubicBezTo>
                    <a:pt x="216" y="187"/>
                    <a:pt x="216" y="187"/>
                    <a:pt x="216" y="187"/>
                  </a:cubicBezTo>
                  <a:cubicBezTo>
                    <a:pt x="218" y="189"/>
                    <a:pt x="219" y="193"/>
                    <a:pt x="217" y="196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6" y="217"/>
                    <a:pt x="202" y="219"/>
                    <a:pt x="198" y="218"/>
                  </a:cubicBezTo>
                  <a:cubicBezTo>
                    <a:pt x="170" y="209"/>
                    <a:pt x="170" y="209"/>
                    <a:pt x="170" y="209"/>
                  </a:cubicBezTo>
                  <a:cubicBezTo>
                    <a:pt x="169" y="210"/>
                    <a:pt x="168" y="211"/>
                    <a:pt x="166" y="213"/>
                  </a:cubicBezTo>
                  <a:cubicBezTo>
                    <a:pt x="172" y="242"/>
                    <a:pt x="172" y="242"/>
                    <a:pt x="172" y="242"/>
                  </a:cubicBezTo>
                  <a:cubicBezTo>
                    <a:pt x="173" y="245"/>
                    <a:pt x="171" y="249"/>
                    <a:pt x="168" y="250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46" y="260"/>
                    <a:pt x="142" y="258"/>
                    <a:pt x="140" y="256"/>
                  </a:cubicBezTo>
                  <a:cubicBezTo>
                    <a:pt x="123" y="231"/>
                    <a:pt x="123" y="231"/>
                    <a:pt x="123" y="231"/>
                  </a:cubicBezTo>
                  <a:cubicBezTo>
                    <a:pt x="120" y="232"/>
                    <a:pt x="117" y="232"/>
                    <a:pt x="114" y="232"/>
                  </a:cubicBezTo>
                  <a:cubicBezTo>
                    <a:pt x="113" y="232"/>
                    <a:pt x="113" y="232"/>
                    <a:pt x="113" y="232"/>
                  </a:cubicBezTo>
                  <a:cubicBezTo>
                    <a:pt x="99" y="258"/>
                    <a:pt x="99" y="258"/>
                    <a:pt x="99" y="258"/>
                  </a:cubicBezTo>
                  <a:cubicBezTo>
                    <a:pt x="97" y="261"/>
                    <a:pt x="93" y="262"/>
                    <a:pt x="90" y="261"/>
                  </a:cubicBezTo>
                  <a:cubicBezTo>
                    <a:pt x="70" y="255"/>
                    <a:pt x="70" y="255"/>
                    <a:pt x="70" y="255"/>
                  </a:cubicBezTo>
                  <a:cubicBezTo>
                    <a:pt x="67" y="254"/>
                    <a:pt x="65" y="251"/>
                    <a:pt x="65" y="247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65" y="216"/>
                    <a:pt x="63" y="214"/>
                    <a:pt x="60" y="212"/>
                  </a:cubicBezTo>
                  <a:cubicBezTo>
                    <a:pt x="32" y="222"/>
                    <a:pt x="32" y="222"/>
                    <a:pt x="32" y="222"/>
                  </a:cubicBezTo>
                  <a:cubicBezTo>
                    <a:pt x="29" y="223"/>
                    <a:pt x="25" y="222"/>
                    <a:pt x="23" y="219"/>
                  </a:cubicBezTo>
                  <a:cubicBezTo>
                    <a:pt x="12" y="202"/>
                    <a:pt x="12" y="202"/>
                    <a:pt x="12" y="202"/>
                  </a:cubicBezTo>
                  <a:cubicBezTo>
                    <a:pt x="11" y="199"/>
                    <a:pt x="11" y="195"/>
                    <a:pt x="14" y="192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4" y="168"/>
                    <a:pt x="33" y="163"/>
                    <a:pt x="33" y="15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2" y="147"/>
                    <a:pt x="0" y="143"/>
                    <a:pt x="1" y="14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5" y="116"/>
                    <a:pt x="8" y="113"/>
                    <a:pt x="12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2" y="110"/>
                    <a:pt x="44" y="108"/>
                    <a:pt x="45" y="106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9" y="77"/>
                    <a:pt x="30" y="73"/>
                    <a:pt x="33" y="70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1" y="55"/>
                    <a:pt x="55" y="55"/>
                    <a:pt x="58" y="57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4" y="74"/>
                    <a:pt x="87" y="73"/>
                    <a:pt x="90" y="72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0"/>
                    <a:pt x="100" y="37"/>
                    <a:pt x="103" y="37"/>
                  </a:cubicBezTo>
                  <a:cubicBezTo>
                    <a:pt x="124" y="37"/>
                    <a:pt x="124" y="37"/>
                    <a:pt x="124" y="37"/>
                  </a:cubicBezTo>
                  <a:cubicBezTo>
                    <a:pt x="127" y="37"/>
                    <a:pt x="131" y="40"/>
                    <a:pt x="131" y="43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3"/>
                    <a:pt x="143" y="74"/>
                    <a:pt x="146" y="75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1" y="55"/>
                    <a:pt x="176" y="55"/>
                    <a:pt x="179" y="57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97" y="72"/>
                    <a:pt x="198" y="77"/>
                    <a:pt x="196" y="80"/>
                  </a:cubicBezTo>
                  <a:cubicBezTo>
                    <a:pt x="182" y="106"/>
                    <a:pt x="182" y="106"/>
                    <a:pt x="182" y="106"/>
                  </a:cubicBezTo>
                  <a:cubicBezTo>
                    <a:pt x="183" y="108"/>
                    <a:pt x="185" y="110"/>
                    <a:pt x="18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9" y="113"/>
                    <a:pt x="222" y="116"/>
                    <a:pt x="223" y="120"/>
                  </a:cubicBezTo>
                  <a:lnTo>
                    <a:pt x="227" y="139"/>
                  </a:lnTo>
                  <a:close/>
                  <a:moveTo>
                    <a:pt x="157" y="150"/>
                  </a:moveTo>
                  <a:cubicBezTo>
                    <a:pt x="157" y="126"/>
                    <a:pt x="137" y="107"/>
                    <a:pt x="114" y="107"/>
                  </a:cubicBezTo>
                  <a:cubicBezTo>
                    <a:pt x="90" y="107"/>
                    <a:pt x="70" y="126"/>
                    <a:pt x="70" y="150"/>
                  </a:cubicBezTo>
                  <a:cubicBezTo>
                    <a:pt x="70" y="174"/>
                    <a:pt x="90" y="193"/>
                    <a:pt x="114" y="193"/>
                  </a:cubicBezTo>
                  <a:cubicBezTo>
                    <a:pt x="137" y="193"/>
                    <a:pt x="157" y="174"/>
                    <a:pt x="157" y="150"/>
                  </a:cubicBezTo>
                  <a:close/>
                  <a:moveTo>
                    <a:pt x="311" y="83"/>
                  </a:moveTo>
                  <a:cubicBezTo>
                    <a:pt x="313" y="85"/>
                    <a:pt x="314" y="90"/>
                    <a:pt x="312" y="93"/>
                  </a:cubicBezTo>
                  <a:cubicBezTo>
                    <a:pt x="310" y="96"/>
                    <a:pt x="310" y="96"/>
                    <a:pt x="310" y="96"/>
                  </a:cubicBezTo>
                  <a:cubicBezTo>
                    <a:pt x="308" y="99"/>
                    <a:pt x="304" y="100"/>
                    <a:pt x="300" y="98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85" y="97"/>
                    <a:pt x="279" y="100"/>
                    <a:pt x="273" y="102"/>
                  </a:cubicBezTo>
                  <a:cubicBezTo>
                    <a:pt x="271" y="114"/>
                    <a:pt x="271" y="114"/>
                    <a:pt x="271" y="114"/>
                  </a:cubicBezTo>
                  <a:cubicBezTo>
                    <a:pt x="270" y="118"/>
                    <a:pt x="267" y="120"/>
                    <a:pt x="263" y="120"/>
                  </a:cubicBezTo>
                  <a:cubicBezTo>
                    <a:pt x="259" y="120"/>
                    <a:pt x="259" y="120"/>
                    <a:pt x="259" y="120"/>
                  </a:cubicBezTo>
                  <a:cubicBezTo>
                    <a:pt x="256" y="120"/>
                    <a:pt x="253" y="118"/>
                    <a:pt x="252" y="114"/>
                  </a:cubicBezTo>
                  <a:cubicBezTo>
                    <a:pt x="250" y="102"/>
                    <a:pt x="250" y="102"/>
                    <a:pt x="250" y="102"/>
                  </a:cubicBezTo>
                  <a:cubicBezTo>
                    <a:pt x="244" y="100"/>
                    <a:pt x="238" y="97"/>
                    <a:pt x="233" y="93"/>
                  </a:cubicBezTo>
                  <a:cubicBezTo>
                    <a:pt x="222" y="98"/>
                    <a:pt x="222" y="98"/>
                    <a:pt x="222" y="98"/>
                  </a:cubicBezTo>
                  <a:cubicBezTo>
                    <a:pt x="219" y="100"/>
                    <a:pt x="215" y="99"/>
                    <a:pt x="213" y="96"/>
                  </a:cubicBezTo>
                  <a:cubicBezTo>
                    <a:pt x="210" y="93"/>
                    <a:pt x="210" y="93"/>
                    <a:pt x="210" y="93"/>
                  </a:cubicBezTo>
                  <a:cubicBezTo>
                    <a:pt x="208" y="90"/>
                    <a:pt x="209" y="85"/>
                    <a:pt x="211" y="83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0"/>
                    <a:pt x="218" y="65"/>
                    <a:pt x="218" y="61"/>
                  </a:cubicBezTo>
                  <a:cubicBezTo>
                    <a:pt x="218" y="56"/>
                    <a:pt x="219" y="52"/>
                    <a:pt x="220" y="48"/>
                  </a:cubicBezTo>
                  <a:cubicBezTo>
                    <a:pt x="220" y="48"/>
                    <a:pt x="220" y="48"/>
                    <a:pt x="220" y="48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08" y="37"/>
                    <a:pt x="208" y="32"/>
                    <a:pt x="210" y="29"/>
                  </a:cubicBezTo>
                  <a:cubicBezTo>
                    <a:pt x="212" y="26"/>
                    <a:pt x="212" y="26"/>
                    <a:pt x="212" y="26"/>
                  </a:cubicBezTo>
                  <a:cubicBezTo>
                    <a:pt x="214" y="23"/>
                    <a:pt x="218" y="22"/>
                    <a:pt x="221" y="23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8" y="24"/>
                    <a:pt x="243" y="21"/>
                    <a:pt x="249" y="19"/>
                  </a:cubicBezTo>
                  <a:cubicBezTo>
                    <a:pt x="252" y="7"/>
                    <a:pt x="252" y="7"/>
                    <a:pt x="252" y="7"/>
                  </a:cubicBezTo>
                  <a:cubicBezTo>
                    <a:pt x="253" y="3"/>
                    <a:pt x="256" y="0"/>
                    <a:pt x="25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7" y="0"/>
                    <a:pt x="270" y="3"/>
                    <a:pt x="271" y="7"/>
                  </a:cubicBezTo>
                  <a:cubicBezTo>
                    <a:pt x="273" y="19"/>
                    <a:pt x="273" y="19"/>
                    <a:pt x="273" y="19"/>
                  </a:cubicBezTo>
                  <a:cubicBezTo>
                    <a:pt x="279" y="21"/>
                    <a:pt x="285" y="24"/>
                    <a:pt x="290" y="28"/>
                  </a:cubicBezTo>
                  <a:cubicBezTo>
                    <a:pt x="301" y="23"/>
                    <a:pt x="301" y="23"/>
                    <a:pt x="301" y="23"/>
                  </a:cubicBezTo>
                  <a:cubicBezTo>
                    <a:pt x="305" y="22"/>
                    <a:pt x="309" y="23"/>
                    <a:pt x="311" y="26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5" y="32"/>
                    <a:pt x="314" y="37"/>
                    <a:pt x="312" y="39"/>
                  </a:cubicBezTo>
                  <a:cubicBezTo>
                    <a:pt x="303" y="48"/>
                    <a:pt x="303" y="48"/>
                    <a:pt x="303" y="48"/>
                  </a:cubicBezTo>
                  <a:cubicBezTo>
                    <a:pt x="304" y="52"/>
                    <a:pt x="304" y="56"/>
                    <a:pt x="304" y="61"/>
                  </a:cubicBezTo>
                  <a:cubicBezTo>
                    <a:pt x="304" y="65"/>
                    <a:pt x="304" y="70"/>
                    <a:pt x="302" y="74"/>
                  </a:cubicBezTo>
                  <a:lnTo>
                    <a:pt x="311" y="83"/>
                  </a:lnTo>
                  <a:close/>
                  <a:moveTo>
                    <a:pt x="276" y="61"/>
                  </a:moveTo>
                  <a:cubicBezTo>
                    <a:pt x="276" y="52"/>
                    <a:pt x="269" y="46"/>
                    <a:pt x="261" y="46"/>
                  </a:cubicBezTo>
                  <a:cubicBezTo>
                    <a:pt x="253" y="46"/>
                    <a:pt x="246" y="52"/>
                    <a:pt x="246" y="61"/>
                  </a:cubicBezTo>
                  <a:cubicBezTo>
                    <a:pt x="246" y="69"/>
                    <a:pt x="253" y="75"/>
                    <a:pt x="261" y="75"/>
                  </a:cubicBezTo>
                  <a:cubicBezTo>
                    <a:pt x="269" y="75"/>
                    <a:pt x="276" y="69"/>
                    <a:pt x="276" y="6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8" name="Freeform 72"/>
            <p:cNvSpPr>
              <a:spLocks noEditPoints="1"/>
            </p:cNvSpPr>
            <p:nvPr/>
          </p:nvSpPr>
          <p:spPr bwMode="auto">
            <a:xfrm>
              <a:off x="10649888" y="6630565"/>
              <a:ext cx="155969" cy="155969"/>
            </a:xfrm>
            <a:custGeom>
              <a:avLst/>
              <a:gdLst>
                <a:gd name="T0" fmla="*/ 78 w 155"/>
                <a:gd name="T1" fmla="*/ 0 h 155"/>
                <a:gd name="T2" fmla="*/ 0 w 155"/>
                <a:gd name="T3" fmla="*/ 78 h 155"/>
                <a:gd name="T4" fmla="*/ 78 w 155"/>
                <a:gd name="T5" fmla="*/ 155 h 155"/>
                <a:gd name="T6" fmla="*/ 155 w 155"/>
                <a:gd name="T7" fmla="*/ 78 h 155"/>
                <a:gd name="T8" fmla="*/ 78 w 155"/>
                <a:gd name="T9" fmla="*/ 0 h 155"/>
                <a:gd name="T10" fmla="*/ 86 w 155"/>
                <a:gd name="T11" fmla="*/ 120 h 155"/>
                <a:gd name="T12" fmla="*/ 58 w 155"/>
                <a:gd name="T13" fmla="*/ 120 h 155"/>
                <a:gd name="T14" fmla="*/ 90 w 155"/>
                <a:gd name="T15" fmla="*/ 88 h 155"/>
                <a:gd name="T16" fmla="*/ 27 w 155"/>
                <a:gd name="T17" fmla="*/ 88 h 155"/>
                <a:gd name="T18" fmla="*/ 27 w 155"/>
                <a:gd name="T19" fmla="*/ 67 h 155"/>
                <a:gd name="T20" fmla="*/ 90 w 155"/>
                <a:gd name="T21" fmla="*/ 67 h 155"/>
                <a:gd name="T22" fmla="*/ 58 w 155"/>
                <a:gd name="T23" fmla="*/ 36 h 155"/>
                <a:gd name="T24" fmla="*/ 86 w 155"/>
                <a:gd name="T25" fmla="*/ 36 h 155"/>
                <a:gd name="T26" fmla="*/ 128 w 155"/>
                <a:gd name="T27" fmla="*/ 78 h 155"/>
                <a:gd name="T28" fmla="*/ 86 w 155"/>
                <a:gd name="T29" fmla="*/ 1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155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1"/>
                    <a:pt x="35" y="155"/>
                    <a:pt x="78" y="155"/>
                  </a:cubicBezTo>
                  <a:cubicBezTo>
                    <a:pt x="121" y="155"/>
                    <a:pt x="155" y="121"/>
                    <a:pt x="155" y="78"/>
                  </a:cubicBezTo>
                  <a:cubicBezTo>
                    <a:pt x="155" y="35"/>
                    <a:pt x="121" y="0"/>
                    <a:pt x="78" y="0"/>
                  </a:cubicBezTo>
                  <a:close/>
                  <a:moveTo>
                    <a:pt x="86" y="120"/>
                  </a:moveTo>
                  <a:cubicBezTo>
                    <a:pt x="58" y="120"/>
                    <a:pt x="58" y="120"/>
                    <a:pt x="58" y="120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86" y="120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en-US" sz="1700">
                <a:solidFill>
                  <a:srgbClr val="000000"/>
                </a:solidFill>
              </a:endParaRPr>
            </a:p>
          </p:txBody>
        </p:sp>
        <p:sp>
          <p:nvSpPr>
            <p:cNvPr id="9" name="Freeform 72"/>
            <p:cNvSpPr>
              <a:spLocks noEditPoints="1"/>
            </p:cNvSpPr>
            <p:nvPr/>
          </p:nvSpPr>
          <p:spPr bwMode="auto">
            <a:xfrm>
              <a:off x="11375407" y="6630565"/>
              <a:ext cx="155969" cy="155969"/>
            </a:xfrm>
            <a:custGeom>
              <a:avLst/>
              <a:gdLst>
                <a:gd name="T0" fmla="*/ 78 w 155"/>
                <a:gd name="T1" fmla="*/ 0 h 155"/>
                <a:gd name="T2" fmla="*/ 0 w 155"/>
                <a:gd name="T3" fmla="*/ 78 h 155"/>
                <a:gd name="T4" fmla="*/ 78 w 155"/>
                <a:gd name="T5" fmla="*/ 155 h 155"/>
                <a:gd name="T6" fmla="*/ 155 w 155"/>
                <a:gd name="T7" fmla="*/ 78 h 155"/>
                <a:gd name="T8" fmla="*/ 78 w 155"/>
                <a:gd name="T9" fmla="*/ 0 h 155"/>
                <a:gd name="T10" fmla="*/ 86 w 155"/>
                <a:gd name="T11" fmla="*/ 120 h 155"/>
                <a:gd name="T12" fmla="*/ 58 w 155"/>
                <a:gd name="T13" fmla="*/ 120 h 155"/>
                <a:gd name="T14" fmla="*/ 90 w 155"/>
                <a:gd name="T15" fmla="*/ 88 h 155"/>
                <a:gd name="T16" fmla="*/ 27 w 155"/>
                <a:gd name="T17" fmla="*/ 88 h 155"/>
                <a:gd name="T18" fmla="*/ 27 w 155"/>
                <a:gd name="T19" fmla="*/ 67 h 155"/>
                <a:gd name="T20" fmla="*/ 90 w 155"/>
                <a:gd name="T21" fmla="*/ 67 h 155"/>
                <a:gd name="T22" fmla="*/ 58 w 155"/>
                <a:gd name="T23" fmla="*/ 36 h 155"/>
                <a:gd name="T24" fmla="*/ 86 w 155"/>
                <a:gd name="T25" fmla="*/ 36 h 155"/>
                <a:gd name="T26" fmla="*/ 128 w 155"/>
                <a:gd name="T27" fmla="*/ 78 h 155"/>
                <a:gd name="T28" fmla="*/ 86 w 155"/>
                <a:gd name="T29" fmla="*/ 1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155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1"/>
                    <a:pt x="35" y="155"/>
                    <a:pt x="78" y="155"/>
                  </a:cubicBezTo>
                  <a:cubicBezTo>
                    <a:pt x="121" y="155"/>
                    <a:pt x="155" y="121"/>
                    <a:pt x="155" y="78"/>
                  </a:cubicBezTo>
                  <a:cubicBezTo>
                    <a:pt x="155" y="35"/>
                    <a:pt x="121" y="0"/>
                    <a:pt x="78" y="0"/>
                  </a:cubicBezTo>
                  <a:close/>
                  <a:moveTo>
                    <a:pt x="86" y="120"/>
                  </a:moveTo>
                  <a:cubicBezTo>
                    <a:pt x="58" y="120"/>
                    <a:pt x="58" y="120"/>
                    <a:pt x="58" y="120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86" y="120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en-US" sz="170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320" y="292081"/>
            <a:ext cx="11887202" cy="946413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>
                <a:gradFill>
                  <a:gsLst>
                    <a:gs pos="2917">
                      <a:schemeClr val="accent4"/>
                    </a:gs>
                    <a:gs pos="100000">
                      <a:schemeClr val="accent4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10075993" y="6494982"/>
            <a:ext cx="2085527" cy="378636"/>
            <a:chOff x="10075994" y="6523798"/>
            <a:chExt cx="2085526" cy="378637"/>
          </a:xfrm>
        </p:grpSpPr>
        <p:sp>
          <p:nvSpPr>
            <p:cNvPr id="5" name="icon BULB"/>
            <p:cNvSpPr>
              <a:spLocks noEditPoints="1"/>
            </p:cNvSpPr>
            <p:nvPr/>
          </p:nvSpPr>
          <p:spPr bwMode="auto">
            <a:xfrm>
              <a:off x="10981759" y="6523798"/>
              <a:ext cx="217746" cy="348394"/>
            </a:xfrm>
            <a:custGeom>
              <a:avLst/>
              <a:gdLst>
                <a:gd name="T0" fmla="*/ 74 w 149"/>
                <a:gd name="T1" fmla="*/ 0 h 241"/>
                <a:gd name="T2" fmla="*/ 74 w 149"/>
                <a:gd name="T3" fmla="*/ 0 h 241"/>
                <a:gd name="T4" fmla="*/ 0 w 149"/>
                <a:gd name="T5" fmla="*/ 70 h 241"/>
                <a:gd name="T6" fmla="*/ 27 w 149"/>
                <a:gd name="T7" fmla="*/ 127 h 241"/>
                <a:gd name="T8" fmla="*/ 33 w 149"/>
                <a:gd name="T9" fmla="*/ 140 h 241"/>
                <a:gd name="T10" fmla="*/ 35 w 149"/>
                <a:gd name="T11" fmla="*/ 154 h 241"/>
                <a:gd name="T12" fmla="*/ 44 w 149"/>
                <a:gd name="T13" fmla="*/ 176 h 241"/>
                <a:gd name="T14" fmla="*/ 107 w 149"/>
                <a:gd name="T15" fmla="*/ 176 h 241"/>
                <a:gd name="T16" fmla="*/ 115 w 149"/>
                <a:gd name="T17" fmla="*/ 154 h 241"/>
                <a:gd name="T18" fmla="*/ 124 w 149"/>
                <a:gd name="T19" fmla="*/ 127 h 241"/>
                <a:gd name="T20" fmla="*/ 137 w 149"/>
                <a:gd name="T21" fmla="*/ 105 h 241"/>
                <a:gd name="T22" fmla="*/ 149 w 149"/>
                <a:gd name="T23" fmla="*/ 70 h 241"/>
                <a:gd name="T24" fmla="*/ 74 w 149"/>
                <a:gd name="T25" fmla="*/ 0 h 241"/>
                <a:gd name="T26" fmla="*/ 58 w 149"/>
                <a:gd name="T27" fmla="*/ 234 h 241"/>
                <a:gd name="T28" fmla="*/ 67 w 149"/>
                <a:gd name="T29" fmla="*/ 241 h 241"/>
                <a:gd name="T30" fmla="*/ 86 w 149"/>
                <a:gd name="T31" fmla="*/ 241 h 241"/>
                <a:gd name="T32" fmla="*/ 94 w 149"/>
                <a:gd name="T33" fmla="*/ 234 h 241"/>
                <a:gd name="T34" fmla="*/ 58 w 149"/>
                <a:gd name="T35" fmla="*/ 234 h 241"/>
                <a:gd name="T36" fmla="*/ 97 w 149"/>
                <a:gd name="T37" fmla="*/ 209 h 241"/>
                <a:gd name="T38" fmla="*/ 55 w 149"/>
                <a:gd name="T39" fmla="*/ 209 h 241"/>
                <a:gd name="T40" fmla="*/ 45 w 149"/>
                <a:gd name="T41" fmla="*/ 217 h 241"/>
                <a:gd name="T42" fmla="*/ 56 w 149"/>
                <a:gd name="T43" fmla="*/ 226 h 241"/>
                <a:gd name="T44" fmla="*/ 97 w 149"/>
                <a:gd name="T45" fmla="*/ 226 h 241"/>
                <a:gd name="T46" fmla="*/ 107 w 149"/>
                <a:gd name="T47" fmla="*/ 217 h 241"/>
                <a:gd name="T48" fmla="*/ 97 w 149"/>
                <a:gd name="T49" fmla="*/ 209 h 241"/>
                <a:gd name="T50" fmla="*/ 99 w 149"/>
                <a:gd name="T51" fmla="*/ 184 h 241"/>
                <a:gd name="T52" fmla="*/ 52 w 149"/>
                <a:gd name="T53" fmla="*/ 184 h 241"/>
                <a:gd name="T54" fmla="*/ 43 w 149"/>
                <a:gd name="T55" fmla="*/ 192 h 241"/>
                <a:gd name="T56" fmla="*/ 53 w 149"/>
                <a:gd name="T57" fmla="*/ 201 h 241"/>
                <a:gd name="T58" fmla="*/ 99 w 149"/>
                <a:gd name="T59" fmla="*/ 201 h 241"/>
                <a:gd name="T60" fmla="*/ 110 w 149"/>
                <a:gd name="T61" fmla="*/ 192 h 241"/>
                <a:gd name="T62" fmla="*/ 99 w 149"/>
                <a:gd name="T63" fmla="*/ 18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9" h="241">
                  <a:moveTo>
                    <a:pt x="74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1"/>
                    <a:pt x="0" y="70"/>
                  </a:cubicBezTo>
                  <a:cubicBezTo>
                    <a:pt x="0" y="92"/>
                    <a:pt x="18" y="107"/>
                    <a:pt x="27" y="127"/>
                  </a:cubicBezTo>
                  <a:cubicBezTo>
                    <a:pt x="30" y="132"/>
                    <a:pt x="31" y="136"/>
                    <a:pt x="33" y="140"/>
                  </a:cubicBezTo>
                  <a:cubicBezTo>
                    <a:pt x="34" y="146"/>
                    <a:pt x="34" y="150"/>
                    <a:pt x="35" y="154"/>
                  </a:cubicBezTo>
                  <a:cubicBezTo>
                    <a:pt x="36" y="162"/>
                    <a:pt x="38" y="170"/>
                    <a:pt x="44" y="176"/>
                  </a:cubicBezTo>
                  <a:cubicBezTo>
                    <a:pt x="107" y="176"/>
                    <a:pt x="107" y="176"/>
                    <a:pt x="107" y="176"/>
                  </a:cubicBezTo>
                  <a:cubicBezTo>
                    <a:pt x="114" y="170"/>
                    <a:pt x="115" y="162"/>
                    <a:pt x="115" y="154"/>
                  </a:cubicBezTo>
                  <a:cubicBezTo>
                    <a:pt x="117" y="146"/>
                    <a:pt x="118" y="138"/>
                    <a:pt x="124" y="127"/>
                  </a:cubicBezTo>
                  <a:cubicBezTo>
                    <a:pt x="127" y="119"/>
                    <a:pt x="132" y="112"/>
                    <a:pt x="137" y="105"/>
                  </a:cubicBezTo>
                  <a:cubicBezTo>
                    <a:pt x="143" y="94"/>
                    <a:pt x="149" y="83"/>
                    <a:pt x="149" y="70"/>
                  </a:cubicBezTo>
                  <a:cubicBezTo>
                    <a:pt x="149" y="31"/>
                    <a:pt x="115" y="0"/>
                    <a:pt x="74" y="0"/>
                  </a:cubicBezTo>
                  <a:moveTo>
                    <a:pt x="58" y="234"/>
                  </a:moveTo>
                  <a:cubicBezTo>
                    <a:pt x="58" y="234"/>
                    <a:pt x="59" y="241"/>
                    <a:pt x="67" y="241"/>
                  </a:cubicBezTo>
                  <a:cubicBezTo>
                    <a:pt x="86" y="241"/>
                    <a:pt x="86" y="241"/>
                    <a:pt x="86" y="241"/>
                  </a:cubicBezTo>
                  <a:cubicBezTo>
                    <a:pt x="93" y="241"/>
                    <a:pt x="94" y="234"/>
                    <a:pt x="94" y="234"/>
                  </a:cubicBezTo>
                  <a:lnTo>
                    <a:pt x="58" y="234"/>
                  </a:lnTo>
                  <a:close/>
                  <a:moveTo>
                    <a:pt x="97" y="209"/>
                  </a:moveTo>
                  <a:cubicBezTo>
                    <a:pt x="55" y="209"/>
                    <a:pt x="55" y="209"/>
                    <a:pt x="55" y="209"/>
                  </a:cubicBezTo>
                  <a:cubicBezTo>
                    <a:pt x="50" y="209"/>
                    <a:pt x="45" y="213"/>
                    <a:pt x="45" y="217"/>
                  </a:cubicBezTo>
                  <a:cubicBezTo>
                    <a:pt x="45" y="223"/>
                    <a:pt x="50" y="226"/>
                    <a:pt x="56" y="226"/>
                  </a:cubicBezTo>
                  <a:cubicBezTo>
                    <a:pt x="97" y="226"/>
                    <a:pt x="97" y="226"/>
                    <a:pt x="97" y="226"/>
                  </a:cubicBezTo>
                  <a:cubicBezTo>
                    <a:pt x="103" y="226"/>
                    <a:pt x="107" y="223"/>
                    <a:pt x="107" y="217"/>
                  </a:cubicBezTo>
                  <a:cubicBezTo>
                    <a:pt x="107" y="213"/>
                    <a:pt x="103" y="209"/>
                    <a:pt x="97" y="209"/>
                  </a:cubicBezTo>
                  <a:moveTo>
                    <a:pt x="99" y="184"/>
                  </a:moveTo>
                  <a:cubicBezTo>
                    <a:pt x="52" y="184"/>
                    <a:pt x="52" y="184"/>
                    <a:pt x="52" y="184"/>
                  </a:cubicBezTo>
                  <a:cubicBezTo>
                    <a:pt x="47" y="184"/>
                    <a:pt x="43" y="187"/>
                    <a:pt x="43" y="192"/>
                  </a:cubicBezTo>
                  <a:cubicBezTo>
                    <a:pt x="43" y="197"/>
                    <a:pt x="47" y="201"/>
                    <a:pt x="53" y="201"/>
                  </a:cubicBezTo>
                  <a:cubicBezTo>
                    <a:pt x="99" y="201"/>
                    <a:pt x="99" y="201"/>
                    <a:pt x="99" y="201"/>
                  </a:cubicBezTo>
                  <a:cubicBezTo>
                    <a:pt x="105" y="201"/>
                    <a:pt x="110" y="197"/>
                    <a:pt x="110" y="192"/>
                  </a:cubicBezTo>
                  <a:cubicBezTo>
                    <a:pt x="110" y="187"/>
                    <a:pt x="105" y="184"/>
                    <a:pt x="99" y="18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6" name="icon  BINARY"/>
            <p:cNvSpPr>
              <a:spLocks noEditPoints="1"/>
            </p:cNvSpPr>
            <p:nvPr/>
          </p:nvSpPr>
          <p:spPr bwMode="auto">
            <a:xfrm>
              <a:off x="10075994" y="6534685"/>
              <a:ext cx="397992" cy="326620"/>
            </a:xfrm>
            <a:custGeom>
              <a:avLst/>
              <a:gdLst>
                <a:gd name="T0" fmla="*/ 64 w 275"/>
                <a:gd name="T1" fmla="*/ 55 h 226"/>
                <a:gd name="T2" fmla="*/ 65 w 275"/>
                <a:gd name="T3" fmla="*/ 0 h 226"/>
                <a:gd name="T4" fmla="*/ 64 w 275"/>
                <a:gd name="T5" fmla="*/ 9 h 226"/>
                <a:gd name="T6" fmla="*/ 72 w 275"/>
                <a:gd name="T7" fmla="*/ 28 h 226"/>
                <a:gd name="T8" fmla="*/ 96 w 275"/>
                <a:gd name="T9" fmla="*/ 45 h 226"/>
                <a:gd name="T10" fmla="*/ 96 w 275"/>
                <a:gd name="T11" fmla="*/ 15 h 226"/>
                <a:gd name="T12" fmla="*/ 119 w 275"/>
                <a:gd name="T13" fmla="*/ 45 h 226"/>
                <a:gd name="T14" fmla="*/ 178 w 275"/>
                <a:gd name="T15" fmla="*/ 54 h 226"/>
                <a:gd name="T16" fmla="*/ 155 w 275"/>
                <a:gd name="T17" fmla="*/ 45 h 226"/>
                <a:gd name="T18" fmla="*/ 144 w 275"/>
                <a:gd name="T19" fmla="*/ 5 h 226"/>
                <a:gd name="T20" fmla="*/ 178 w 275"/>
                <a:gd name="T21" fmla="*/ 45 h 226"/>
                <a:gd name="T22" fmla="*/ 222 w 275"/>
                <a:gd name="T23" fmla="*/ 48 h 226"/>
                <a:gd name="T24" fmla="*/ 194 w 275"/>
                <a:gd name="T25" fmla="*/ 7 h 226"/>
                <a:gd name="T26" fmla="*/ 215 w 275"/>
                <a:gd name="T27" fmla="*/ 28 h 226"/>
                <a:gd name="T28" fmla="*/ 208 w 275"/>
                <a:gd name="T29" fmla="*/ 46 h 226"/>
                <a:gd name="T30" fmla="*/ 269 w 275"/>
                <a:gd name="T31" fmla="*/ 48 h 226"/>
                <a:gd name="T32" fmla="*/ 242 w 275"/>
                <a:gd name="T33" fmla="*/ 7 h 226"/>
                <a:gd name="T34" fmla="*/ 263 w 275"/>
                <a:gd name="T35" fmla="*/ 28 h 226"/>
                <a:gd name="T36" fmla="*/ 256 w 275"/>
                <a:gd name="T37" fmla="*/ 46 h 226"/>
                <a:gd name="T38" fmla="*/ 0 w 275"/>
                <a:gd name="T39" fmla="*/ 140 h 226"/>
                <a:gd name="T40" fmla="*/ 11 w 275"/>
                <a:gd name="T41" fmla="*/ 98 h 226"/>
                <a:gd name="T42" fmla="*/ 23 w 275"/>
                <a:gd name="T43" fmla="*/ 85 h 226"/>
                <a:gd name="T44" fmla="*/ 34 w 275"/>
                <a:gd name="T45" fmla="*/ 140 h 226"/>
                <a:gd name="T46" fmla="*/ 64 w 275"/>
                <a:gd name="T47" fmla="*/ 141 h 226"/>
                <a:gd name="T48" fmla="*/ 65 w 275"/>
                <a:gd name="T49" fmla="*/ 85 h 226"/>
                <a:gd name="T50" fmla="*/ 64 w 275"/>
                <a:gd name="T51" fmla="*/ 94 h 226"/>
                <a:gd name="T52" fmla="*/ 71 w 275"/>
                <a:gd name="T53" fmla="*/ 113 h 226"/>
                <a:gd name="T54" fmla="*/ 111 w 275"/>
                <a:gd name="T55" fmla="*/ 141 h 226"/>
                <a:gd name="T56" fmla="*/ 112 w 275"/>
                <a:gd name="T57" fmla="*/ 85 h 226"/>
                <a:gd name="T58" fmla="*/ 112 w 275"/>
                <a:gd name="T59" fmla="*/ 94 h 226"/>
                <a:gd name="T60" fmla="*/ 119 w 275"/>
                <a:gd name="T61" fmla="*/ 113 h 226"/>
                <a:gd name="T62" fmla="*/ 145 w 275"/>
                <a:gd name="T63" fmla="*/ 130 h 226"/>
                <a:gd name="T64" fmla="*/ 144 w 275"/>
                <a:gd name="T65" fmla="*/ 100 h 226"/>
                <a:gd name="T66" fmla="*/ 167 w 275"/>
                <a:gd name="T67" fmla="*/ 130 h 226"/>
                <a:gd name="T68" fmla="*/ 227 w 275"/>
                <a:gd name="T69" fmla="*/ 113 h 226"/>
                <a:gd name="T70" fmla="*/ 188 w 275"/>
                <a:gd name="T71" fmla="*/ 115 h 226"/>
                <a:gd name="T72" fmla="*/ 227 w 275"/>
                <a:gd name="T73" fmla="*/ 113 h 226"/>
                <a:gd name="T74" fmla="*/ 200 w 275"/>
                <a:gd name="T75" fmla="*/ 113 h 226"/>
                <a:gd name="T76" fmla="*/ 83 w 275"/>
                <a:gd name="T77" fmla="*/ 199 h 226"/>
                <a:gd name="T78" fmla="*/ 45 w 275"/>
                <a:gd name="T79" fmla="*/ 200 h 226"/>
                <a:gd name="T80" fmla="*/ 83 w 275"/>
                <a:gd name="T81" fmla="*/ 199 h 226"/>
                <a:gd name="T82" fmla="*/ 56 w 275"/>
                <a:gd name="T83" fmla="*/ 200 h 226"/>
                <a:gd name="T84" fmla="*/ 132 w 275"/>
                <a:gd name="T85" fmla="*/ 199 h 226"/>
                <a:gd name="T86" fmla="*/ 93 w 275"/>
                <a:gd name="T87" fmla="*/ 200 h 226"/>
                <a:gd name="T88" fmla="*/ 132 w 275"/>
                <a:gd name="T89" fmla="*/ 199 h 226"/>
                <a:gd name="T90" fmla="*/ 105 w 275"/>
                <a:gd name="T91" fmla="*/ 200 h 226"/>
                <a:gd name="T92" fmla="*/ 178 w 275"/>
                <a:gd name="T93" fmla="*/ 225 h 226"/>
                <a:gd name="T94" fmla="*/ 155 w 275"/>
                <a:gd name="T95" fmla="*/ 216 h 226"/>
                <a:gd name="T96" fmla="*/ 144 w 275"/>
                <a:gd name="T97" fmla="*/ 176 h 226"/>
                <a:gd name="T98" fmla="*/ 178 w 275"/>
                <a:gd name="T99" fmla="*/ 216 h 226"/>
                <a:gd name="T100" fmla="*/ 222 w 275"/>
                <a:gd name="T101" fmla="*/ 220 h 226"/>
                <a:gd name="T102" fmla="*/ 194 w 275"/>
                <a:gd name="T103" fmla="*/ 178 h 226"/>
                <a:gd name="T104" fmla="*/ 215 w 275"/>
                <a:gd name="T105" fmla="*/ 199 h 226"/>
                <a:gd name="T106" fmla="*/ 208 w 275"/>
                <a:gd name="T107" fmla="*/ 218 h 226"/>
                <a:gd name="T108" fmla="*/ 240 w 275"/>
                <a:gd name="T109" fmla="*/ 225 h 226"/>
                <a:gd name="T110" fmla="*/ 252 w 275"/>
                <a:gd name="T111" fmla="*/ 183 h 226"/>
                <a:gd name="T112" fmla="*/ 263 w 275"/>
                <a:gd name="T113" fmla="*/ 172 h 226"/>
                <a:gd name="T114" fmla="*/ 274 w 275"/>
                <a:gd name="T115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5" h="226">
                  <a:moveTo>
                    <a:pt x="83" y="27"/>
                  </a:moveTo>
                  <a:cubicBezTo>
                    <a:pt x="83" y="36"/>
                    <a:pt x="82" y="44"/>
                    <a:pt x="78" y="48"/>
                  </a:cubicBezTo>
                  <a:cubicBezTo>
                    <a:pt x="75" y="53"/>
                    <a:pt x="70" y="55"/>
                    <a:pt x="64" y="55"/>
                  </a:cubicBezTo>
                  <a:cubicBezTo>
                    <a:pt x="51" y="55"/>
                    <a:pt x="45" y="46"/>
                    <a:pt x="45" y="28"/>
                  </a:cubicBezTo>
                  <a:cubicBezTo>
                    <a:pt x="45" y="19"/>
                    <a:pt x="46" y="13"/>
                    <a:pt x="51" y="7"/>
                  </a:cubicBezTo>
                  <a:cubicBezTo>
                    <a:pt x="54" y="3"/>
                    <a:pt x="58" y="0"/>
                    <a:pt x="65" y="0"/>
                  </a:cubicBezTo>
                  <a:cubicBezTo>
                    <a:pt x="77" y="0"/>
                    <a:pt x="83" y="9"/>
                    <a:pt x="83" y="27"/>
                  </a:cubicBezTo>
                  <a:moveTo>
                    <a:pt x="72" y="28"/>
                  </a:moveTo>
                  <a:cubicBezTo>
                    <a:pt x="72" y="16"/>
                    <a:pt x="68" y="9"/>
                    <a:pt x="64" y="9"/>
                  </a:cubicBezTo>
                  <a:cubicBezTo>
                    <a:pt x="60" y="9"/>
                    <a:pt x="56" y="16"/>
                    <a:pt x="56" y="28"/>
                  </a:cubicBezTo>
                  <a:cubicBezTo>
                    <a:pt x="56" y="41"/>
                    <a:pt x="60" y="46"/>
                    <a:pt x="64" y="46"/>
                  </a:cubicBezTo>
                  <a:cubicBezTo>
                    <a:pt x="68" y="46"/>
                    <a:pt x="72" y="41"/>
                    <a:pt x="72" y="28"/>
                  </a:cubicBezTo>
                  <a:moveTo>
                    <a:pt x="129" y="54"/>
                  </a:moveTo>
                  <a:cubicBezTo>
                    <a:pt x="96" y="54"/>
                    <a:pt x="96" y="54"/>
                    <a:pt x="96" y="5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29" y="45"/>
                    <a:pt x="129" y="45"/>
                    <a:pt x="129" y="45"/>
                  </a:cubicBezTo>
                  <a:lnTo>
                    <a:pt x="129" y="54"/>
                  </a:lnTo>
                  <a:close/>
                  <a:moveTo>
                    <a:pt x="178" y="54"/>
                  </a:moveTo>
                  <a:cubicBezTo>
                    <a:pt x="144" y="54"/>
                    <a:pt x="144" y="54"/>
                    <a:pt x="144" y="54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45"/>
                    <a:pt x="167" y="45"/>
                    <a:pt x="167" y="45"/>
                  </a:cubicBezTo>
                  <a:cubicBezTo>
                    <a:pt x="178" y="45"/>
                    <a:pt x="178" y="45"/>
                    <a:pt x="178" y="45"/>
                  </a:cubicBezTo>
                  <a:lnTo>
                    <a:pt x="178" y="54"/>
                  </a:lnTo>
                  <a:close/>
                  <a:moveTo>
                    <a:pt x="227" y="27"/>
                  </a:moveTo>
                  <a:cubicBezTo>
                    <a:pt x="227" y="36"/>
                    <a:pt x="225" y="44"/>
                    <a:pt x="222" y="48"/>
                  </a:cubicBezTo>
                  <a:cubicBezTo>
                    <a:pt x="218" y="53"/>
                    <a:pt x="214" y="55"/>
                    <a:pt x="207" y="55"/>
                  </a:cubicBezTo>
                  <a:cubicBezTo>
                    <a:pt x="195" y="55"/>
                    <a:pt x="188" y="46"/>
                    <a:pt x="188" y="28"/>
                  </a:cubicBezTo>
                  <a:cubicBezTo>
                    <a:pt x="188" y="19"/>
                    <a:pt x="191" y="13"/>
                    <a:pt x="194" y="7"/>
                  </a:cubicBezTo>
                  <a:cubicBezTo>
                    <a:pt x="197" y="3"/>
                    <a:pt x="203" y="0"/>
                    <a:pt x="208" y="0"/>
                  </a:cubicBezTo>
                  <a:cubicBezTo>
                    <a:pt x="220" y="0"/>
                    <a:pt x="227" y="9"/>
                    <a:pt x="227" y="27"/>
                  </a:cubicBezTo>
                  <a:moveTo>
                    <a:pt x="215" y="28"/>
                  </a:moveTo>
                  <a:cubicBezTo>
                    <a:pt x="215" y="16"/>
                    <a:pt x="213" y="9"/>
                    <a:pt x="208" y="9"/>
                  </a:cubicBezTo>
                  <a:cubicBezTo>
                    <a:pt x="203" y="9"/>
                    <a:pt x="200" y="16"/>
                    <a:pt x="200" y="28"/>
                  </a:cubicBezTo>
                  <a:cubicBezTo>
                    <a:pt x="200" y="41"/>
                    <a:pt x="203" y="46"/>
                    <a:pt x="208" y="46"/>
                  </a:cubicBezTo>
                  <a:cubicBezTo>
                    <a:pt x="213" y="46"/>
                    <a:pt x="215" y="41"/>
                    <a:pt x="215" y="28"/>
                  </a:cubicBezTo>
                  <a:moveTo>
                    <a:pt x="275" y="27"/>
                  </a:moveTo>
                  <a:cubicBezTo>
                    <a:pt x="275" y="36"/>
                    <a:pt x="274" y="44"/>
                    <a:pt x="269" y="48"/>
                  </a:cubicBezTo>
                  <a:cubicBezTo>
                    <a:pt x="266" y="53"/>
                    <a:pt x="262" y="55"/>
                    <a:pt x="256" y="55"/>
                  </a:cubicBezTo>
                  <a:cubicBezTo>
                    <a:pt x="243" y="55"/>
                    <a:pt x="236" y="46"/>
                    <a:pt x="236" y="28"/>
                  </a:cubicBezTo>
                  <a:cubicBezTo>
                    <a:pt x="236" y="19"/>
                    <a:pt x="238" y="13"/>
                    <a:pt x="242" y="7"/>
                  </a:cubicBezTo>
                  <a:cubicBezTo>
                    <a:pt x="245" y="3"/>
                    <a:pt x="250" y="0"/>
                    <a:pt x="256" y="0"/>
                  </a:cubicBezTo>
                  <a:cubicBezTo>
                    <a:pt x="269" y="0"/>
                    <a:pt x="275" y="9"/>
                    <a:pt x="275" y="27"/>
                  </a:cubicBezTo>
                  <a:moveTo>
                    <a:pt x="263" y="28"/>
                  </a:moveTo>
                  <a:cubicBezTo>
                    <a:pt x="263" y="16"/>
                    <a:pt x="260" y="9"/>
                    <a:pt x="256" y="9"/>
                  </a:cubicBezTo>
                  <a:cubicBezTo>
                    <a:pt x="250" y="9"/>
                    <a:pt x="248" y="16"/>
                    <a:pt x="248" y="28"/>
                  </a:cubicBezTo>
                  <a:cubicBezTo>
                    <a:pt x="248" y="41"/>
                    <a:pt x="250" y="46"/>
                    <a:pt x="256" y="46"/>
                  </a:cubicBezTo>
                  <a:cubicBezTo>
                    <a:pt x="260" y="46"/>
                    <a:pt x="263" y="41"/>
                    <a:pt x="263" y="28"/>
                  </a:cubicBezTo>
                  <a:moveTo>
                    <a:pt x="34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34" y="130"/>
                    <a:pt x="34" y="130"/>
                    <a:pt x="34" y="130"/>
                  </a:cubicBezTo>
                  <a:lnTo>
                    <a:pt x="34" y="140"/>
                  </a:lnTo>
                  <a:close/>
                  <a:moveTo>
                    <a:pt x="84" y="113"/>
                  </a:moveTo>
                  <a:cubicBezTo>
                    <a:pt x="84" y="122"/>
                    <a:pt x="81" y="129"/>
                    <a:pt x="78" y="134"/>
                  </a:cubicBezTo>
                  <a:cubicBezTo>
                    <a:pt x="75" y="139"/>
                    <a:pt x="70" y="141"/>
                    <a:pt x="64" y="141"/>
                  </a:cubicBezTo>
                  <a:cubicBezTo>
                    <a:pt x="51" y="141"/>
                    <a:pt x="45" y="132"/>
                    <a:pt x="45" y="115"/>
                  </a:cubicBezTo>
                  <a:cubicBezTo>
                    <a:pt x="45" y="104"/>
                    <a:pt x="47" y="98"/>
                    <a:pt x="50" y="93"/>
                  </a:cubicBezTo>
                  <a:cubicBezTo>
                    <a:pt x="54" y="88"/>
                    <a:pt x="58" y="85"/>
                    <a:pt x="65" y="85"/>
                  </a:cubicBezTo>
                  <a:cubicBezTo>
                    <a:pt x="77" y="85"/>
                    <a:pt x="84" y="94"/>
                    <a:pt x="84" y="113"/>
                  </a:cubicBezTo>
                  <a:moveTo>
                    <a:pt x="71" y="113"/>
                  </a:moveTo>
                  <a:cubicBezTo>
                    <a:pt x="71" y="101"/>
                    <a:pt x="69" y="94"/>
                    <a:pt x="64" y="94"/>
                  </a:cubicBezTo>
                  <a:cubicBezTo>
                    <a:pt x="59" y="94"/>
                    <a:pt x="57" y="101"/>
                    <a:pt x="57" y="113"/>
                  </a:cubicBezTo>
                  <a:cubicBezTo>
                    <a:pt x="57" y="126"/>
                    <a:pt x="59" y="132"/>
                    <a:pt x="64" y="132"/>
                  </a:cubicBezTo>
                  <a:cubicBezTo>
                    <a:pt x="69" y="132"/>
                    <a:pt x="71" y="126"/>
                    <a:pt x="71" y="113"/>
                  </a:cubicBezTo>
                  <a:moveTo>
                    <a:pt x="131" y="113"/>
                  </a:moveTo>
                  <a:cubicBezTo>
                    <a:pt x="131" y="122"/>
                    <a:pt x="129" y="129"/>
                    <a:pt x="126" y="134"/>
                  </a:cubicBezTo>
                  <a:cubicBezTo>
                    <a:pt x="122" y="139"/>
                    <a:pt x="118" y="141"/>
                    <a:pt x="111" y="141"/>
                  </a:cubicBezTo>
                  <a:cubicBezTo>
                    <a:pt x="99" y="141"/>
                    <a:pt x="92" y="132"/>
                    <a:pt x="92" y="115"/>
                  </a:cubicBezTo>
                  <a:cubicBezTo>
                    <a:pt x="92" y="104"/>
                    <a:pt x="95" y="98"/>
                    <a:pt x="98" y="93"/>
                  </a:cubicBezTo>
                  <a:cubicBezTo>
                    <a:pt x="101" y="88"/>
                    <a:pt x="106" y="85"/>
                    <a:pt x="112" y="85"/>
                  </a:cubicBezTo>
                  <a:cubicBezTo>
                    <a:pt x="125" y="85"/>
                    <a:pt x="131" y="94"/>
                    <a:pt x="131" y="113"/>
                  </a:cubicBezTo>
                  <a:moveTo>
                    <a:pt x="119" y="113"/>
                  </a:moveTo>
                  <a:cubicBezTo>
                    <a:pt x="119" y="101"/>
                    <a:pt x="117" y="94"/>
                    <a:pt x="112" y="94"/>
                  </a:cubicBezTo>
                  <a:cubicBezTo>
                    <a:pt x="107" y="94"/>
                    <a:pt x="105" y="101"/>
                    <a:pt x="105" y="113"/>
                  </a:cubicBezTo>
                  <a:cubicBezTo>
                    <a:pt x="105" y="126"/>
                    <a:pt x="107" y="132"/>
                    <a:pt x="111" y="132"/>
                  </a:cubicBezTo>
                  <a:cubicBezTo>
                    <a:pt x="117" y="132"/>
                    <a:pt x="119" y="126"/>
                    <a:pt x="119" y="113"/>
                  </a:cubicBezTo>
                  <a:moveTo>
                    <a:pt x="178" y="140"/>
                  </a:moveTo>
                  <a:cubicBezTo>
                    <a:pt x="145" y="140"/>
                    <a:pt x="145" y="140"/>
                    <a:pt x="145" y="140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67" y="130"/>
                    <a:pt x="167" y="130"/>
                    <a:pt x="167" y="130"/>
                  </a:cubicBezTo>
                  <a:cubicBezTo>
                    <a:pt x="178" y="130"/>
                    <a:pt x="178" y="130"/>
                    <a:pt x="178" y="130"/>
                  </a:cubicBezTo>
                  <a:lnTo>
                    <a:pt x="178" y="140"/>
                  </a:lnTo>
                  <a:close/>
                  <a:moveTo>
                    <a:pt x="227" y="113"/>
                  </a:moveTo>
                  <a:cubicBezTo>
                    <a:pt x="227" y="122"/>
                    <a:pt x="226" y="129"/>
                    <a:pt x="221" y="134"/>
                  </a:cubicBezTo>
                  <a:cubicBezTo>
                    <a:pt x="218" y="139"/>
                    <a:pt x="213" y="141"/>
                    <a:pt x="208" y="141"/>
                  </a:cubicBezTo>
                  <a:cubicBezTo>
                    <a:pt x="195" y="141"/>
                    <a:pt x="188" y="132"/>
                    <a:pt x="188" y="115"/>
                  </a:cubicBezTo>
                  <a:cubicBezTo>
                    <a:pt x="188" y="104"/>
                    <a:pt x="190" y="98"/>
                    <a:pt x="193" y="93"/>
                  </a:cubicBezTo>
                  <a:cubicBezTo>
                    <a:pt x="197" y="88"/>
                    <a:pt x="202" y="85"/>
                    <a:pt x="208" y="85"/>
                  </a:cubicBezTo>
                  <a:cubicBezTo>
                    <a:pt x="221" y="85"/>
                    <a:pt x="227" y="94"/>
                    <a:pt x="227" y="113"/>
                  </a:cubicBezTo>
                  <a:moveTo>
                    <a:pt x="215" y="113"/>
                  </a:moveTo>
                  <a:cubicBezTo>
                    <a:pt x="215" y="101"/>
                    <a:pt x="212" y="94"/>
                    <a:pt x="208" y="94"/>
                  </a:cubicBezTo>
                  <a:cubicBezTo>
                    <a:pt x="202" y="94"/>
                    <a:pt x="200" y="101"/>
                    <a:pt x="200" y="113"/>
                  </a:cubicBezTo>
                  <a:cubicBezTo>
                    <a:pt x="200" y="126"/>
                    <a:pt x="202" y="132"/>
                    <a:pt x="208" y="132"/>
                  </a:cubicBezTo>
                  <a:cubicBezTo>
                    <a:pt x="212" y="132"/>
                    <a:pt x="215" y="126"/>
                    <a:pt x="215" y="113"/>
                  </a:cubicBezTo>
                  <a:moveTo>
                    <a:pt x="83" y="199"/>
                  </a:moveTo>
                  <a:cubicBezTo>
                    <a:pt x="83" y="207"/>
                    <a:pt x="82" y="214"/>
                    <a:pt x="78" y="220"/>
                  </a:cubicBezTo>
                  <a:cubicBezTo>
                    <a:pt x="75" y="224"/>
                    <a:pt x="70" y="226"/>
                    <a:pt x="64" y="226"/>
                  </a:cubicBezTo>
                  <a:cubicBezTo>
                    <a:pt x="51" y="226"/>
                    <a:pt x="45" y="218"/>
                    <a:pt x="45" y="200"/>
                  </a:cubicBezTo>
                  <a:cubicBezTo>
                    <a:pt x="45" y="191"/>
                    <a:pt x="46" y="183"/>
                    <a:pt x="51" y="178"/>
                  </a:cubicBezTo>
                  <a:cubicBezTo>
                    <a:pt x="54" y="174"/>
                    <a:pt x="58" y="172"/>
                    <a:pt x="65" y="172"/>
                  </a:cubicBezTo>
                  <a:cubicBezTo>
                    <a:pt x="77" y="172"/>
                    <a:pt x="83" y="181"/>
                    <a:pt x="83" y="199"/>
                  </a:cubicBezTo>
                  <a:moveTo>
                    <a:pt x="72" y="199"/>
                  </a:moveTo>
                  <a:cubicBezTo>
                    <a:pt x="72" y="186"/>
                    <a:pt x="68" y="181"/>
                    <a:pt x="64" y="181"/>
                  </a:cubicBezTo>
                  <a:cubicBezTo>
                    <a:pt x="60" y="181"/>
                    <a:pt x="56" y="186"/>
                    <a:pt x="56" y="200"/>
                  </a:cubicBezTo>
                  <a:cubicBezTo>
                    <a:pt x="56" y="211"/>
                    <a:pt x="60" y="218"/>
                    <a:pt x="64" y="218"/>
                  </a:cubicBezTo>
                  <a:cubicBezTo>
                    <a:pt x="68" y="218"/>
                    <a:pt x="72" y="211"/>
                    <a:pt x="72" y="199"/>
                  </a:cubicBezTo>
                  <a:moveTo>
                    <a:pt x="132" y="199"/>
                  </a:moveTo>
                  <a:cubicBezTo>
                    <a:pt x="132" y="207"/>
                    <a:pt x="129" y="214"/>
                    <a:pt x="126" y="220"/>
                  </a:cubicBezTo>
                  <a:cubicBezTo>
                    <a:pt x="123" y="224"/>
                    <a:pt x="118" y="226"/>
                    <a:pt x="112" y="226"/>
                  </a:cubicBezTo>
                  <a:cubicBezTo>
                    <a:pt x="99" y="226"/>
                    <a:pt x="93" y="218"/>
                    <a:pt x="93" y="200"/>
                  </a:cubicBezTo>
                  <a:cubicBezTo>
                    <a:pt x="93" y="191"/>
                    <a:pt x="95" y="183"/>
                    <a:pt x="98" y="178"/>
                  </a:cubicBezTo>
                  <a:cubicBezTo>
                    <a:pt x="102" y="174"/>
                    <a:pt x="106" y="172"/>
                    <a:pt x="113" y="172"/>
                  </a:cubicBezTo>
                  <a:cubicBezTo>
                    <a:pt x="125" y="172"/>
                    <a:pt x="132" y="181"/>
                    <a:pt x="132" y="199"/>
                  </a:cubicBezTo>
                  <a:moveTo>
                    <a:pt x="119" y="199"/>
                  </a:moveTo>
                  <a:cubicBezTo>
                    <a:pt x="119" y="186"/>
                    <a:pt x="117" y="181"/>
                    <a:pt x="112" y="181"/>
                  </a:cubicBezTo>
                  <a:cubicBezTo>
                    <a:pt x="107" y="181"/>
                    <a:pt x="105" y="186"/>
                    <a:pt x="105" y="200"/>
                  </a:cubicBezTo>
                  <a:cubicBezTo>
                    <a:pt x="105" y="211"/>
                    <a:pt x="107" y="218"/>
                    <a:pt x="112" y="218"/>
                  </a:cubicBezTo>
                  <a:cubicBezTo>
                    <a:pt x="117" y="218"/>
                    <a:pt x="119" y="211"/>
                    <a:pt x="119" y="199"/>
                  </a:cubicBezTo>
                  <a:moveTo>
                    <a:pt x="178" y="225"/>
                  </a:moveTo>
                  <a:cubicBezTo>
                    <a:pt x="144" y="225"/>
                    <a:pt x="144" y="225"/>
                    <a:pt x="144" y="225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55" y="216"/>
                    <a:pt x="155" y="216"/>
                    <a:pt x="155" y="216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44" y="185"/>
                    <a:pt x="144" y="185"/>
                    <a:pt x="144" y="185"/>
                  </a:cubicBezTo>
                  <a:cubicBezTo>
                    <a:pt x="144" y="176"/>
                    <a:pt x="144" y="176"/>
                    <a:pt x="144" y="176"/>
                  </a:cubicBezTo>
                  <a:cubicBezTo>
                    <a:pt x="167" y="172"/>
                    <a:pt x="167" y="172"/>
                    <a:pt x="167" y="172"/>
                  </a:cubicBezTo>
                  <a:cubicBezTo>
                    <a:pt x="167" y="216"/>
                    <a:pt x="167" y="216"/>
                    <a:pt x="167" y="216"/>
                  </a:cubicBezTo>
                  <a:cubicBezTo>
                    <a:pt x="178" y="216"/>
                    <a:pt x="178" y="216"/>
                    <a:pt x="178" y="216"/>
                  </a:cubicBezTo>
                  <a:lnTo>
                    <a:pt x="178" y="225"/>
                  </a:lnTo>
                  <a:close/>
                  <a:moveTo>
                    <a:pt x="227" y="199"/>
                  </a:moveTo>
                  <a:cubicBezTo>
                    <a:pt x="227" y="207"/>
                    <a:pt x="225" y="214"/>
                    <a:pt x="222" y="220"/>
                  </a:cubicBezTo>
                  <a:cubicBezTo>
                    <a:pt x="218" y="224"/>
                    <a:pt x="214" y="226"/>
                    <a:pt x="207" y="226"/>
                  </a:cubicBezTo>
                  <a:cubicBezTo>
                    <a:pt x="195" y="226"/>
                    <a:pt x="188" y="218"/>
                    <a:pt x="188" y="200"/>
                  </a:cubicBezTo>
                  <a:cubicBezTo>
                    <a:pt x="188" y="191"/>
                    <a:pt x="191" y="183"/>
                    <a:pt x="194" y="178"/>
                  </a:cubicBezTo>
                  <a:cubicBezTo>
                    <a:pt x="197" y="174"/>
                    <a:pt x="203" y="172"/>
                    <a:pt x="208" y="172"/>
                  </a:cubicBezTo>
                  <a:cubicBezTo>
                    <a:pt x="220" y="172"/>
                    <a:pt x="227" y="181"/>
                    <a:pt x="227" y="199"/>
                  </a:cubicBezTo>
                  <a:moveTo>
                    <a:pt x="215" y="199"/>
                  </a:moveTo>
                  <a:cubicBezTo>
                    <a:pt x="215" y="186"/>
                    <a:pt x="213" y="181"/>
                    <a:pt x="208" y="181"/>
                  </a:cubicBezTo>
                  <a:cubicBezTo>
                    <a:pt x="203" y="181"/>
                    <a:pt x="200" y="186"/>
                    <a:pt x="200" y="200"/>
                  </a:cubicBezTo>
                  <a:cubicBezTo>
                    <a:pt x="200" y="211"/>
                    <a:pt x="203" y="218"/>
                    <a:pt x="208" y="218"/>
                  </a:cubicBezTo>
                  <a:cubicBezTo>
                    <a:pt x="213" y="218"/>
                    <a:pt x="215" y="211"/>
                    <a:pt x="215" y="199"/>
                  </a:cubicBezTo>
                  <a:moveTo>
                    <a:pt x="274" y="225"/>
                  </a:moveTo>
                  <a:cubicBezTo>
                    <a:pt x="240" y="225"/>
                    <a:pt x="240" y="225"/>
                    <a:pt x="240" y="225"/>
                  </a:cubicBezTo>
                  <a:cubicBezTo>
                    <a:pt x="240" y="216"/>
                    <a:pt x="240" y="216"/>
                    <a:pt x="240" y="216"/>
                  </a:cubicBezTo>
                  <a:cubicBezTo>
                    <a:pt x="252" y="216"/>
                    <a:pt x="252" y="216"/>
                    <a:pt x="252" y="216"/>
                  </a:cubicBezTo>
                  <a:cubicBezTo>
                    <a:pt x="252" y="183"/>
                    <a:pt x="252" y="183"/>
                    <a:pt x="252" y="183"/>
                  </a:cubicBezTo>
                  <a:cubicBezTo>
                    <a:pt x="240" y="185"/>
                    <a:pt x="240" y="185"/>
                    <a:pt x="240" y="185"/>
                  </a:cubicBezTo>
                  <a:cubicBezTo>
                    <a:pt x="240" y="176"/>
                    <a:pt x="240" y="176"/>
                    <a:pt x="240" y="176"/>
                  </a:cubicBezTo>
                  <a:cubicBezTo>
                    <a:pt x="263" y="172"/>
                    <a:pt x="263" y="172"/>
                    <a:pt x="263" y="172"/>
                  </a:cubicBezTo>
                  <a:cubicBezTo>
                    <a:pt x="263" y="216"/>
                    <a:pt x="263" y="216"/>
                    <a:pt x="263" y="216"/>
                  </a:cubicBezTo>
                  <a:cubicBezTo>
                    <a:pt x="274" y="216"/>
                    <a:pt x="274" y="216"/>
                    <a:pt x="274" y="216"/>
                  </a:cubicBezTo>
                  <a:lnTo>
                    <a:pt x="274" y="225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7" name="icon GEARS"/>
            <p:cNvSpPr>
              <a:spLocks noEditPoints="1"/>
            </p:cNvSpPr>
            <p:nvPr/>
          </p:nvSpPr>
          <p:spPr bwMode="auto">
            <a:xfrm>
              <a:off x="11707277" y="6523798"/>
              <a:ext cx="454243" cy="378637"/>
            </a:xfrm>
            <a:custGeom>
              <a:avLst/>
              <a:gdLst>
                <a:gd name="T0" fmla="*/ 114 w 315"/>
                <a:gd name="T1" fmla="*/ 169 h 262"/>
                <a:gd name="T2" fmla="*/ 114 w 315"/>
                <a:gd name="T3" fmla="*/ 132 h 262"/>
                <a:gd name="T4" fmla="*/ 227 w 315"/>
                <a:gd name="T5" fmla="*/ 139 h 262"/>
                <a:gd name="T6" fmla="*/ 195 w 315"/>
                <a:gd name="T7" fmla="*/ 159 h 262"/>
                <a:gd name="T8" fmla="*/ 216 w 315"/>
                <a:gd name="T9" fmla="*/ 187 h 262"/>
                <a:gd name="T10" fmla="*/ 208 w 315"/>
                <a:gd name="T11" fmla="*/ 214 h 262"/>
                <a:gd name="T12" fmla="*/ 170 w 315"/>
                <a:gd name="T13" fmla="*/ 209 h 262"/>
                <a:gd name="T14" fmla="*/ 172 w 315"/>
                <a:gd name="T15" fmla="*/ 242 h 262"/>
                <a:gd name="T16" fmla="*/ 149 w 315"/>
                <a:gd name="T17" fmla="*/ 258 h 262"/>
                <a:gd name="T18" fmla="*/ 123 w 315"/>
                <a:gd name="T19" fmla="*/ 231 h 262"/>
                <a:gd name="T20" fmla="*/ 113 w 315"/>
                <a:gd name="T21" fmla="*/ 232 h 262"/>
                <a:gd name="T22" fmla="*/ 90 w 315"/>
                <a:gd name="T23" fmla="*/ 261 h 262"/>
                <a:gd name="T24" fmla="*/ 65 w 315"/>
                <a:gd name="T25" fmla="*/ 247 h 262"/>
                <a:gd name="T26" fmla="*/ 60 w 315"/>
                <a:gd name="T27" fmla="*/ 212 h 262"/>
                <a:gd name="T28" fmla="*/ 23 w 315"/>
                <a:gd name="T29" fmla="*/ 219 h 262"/>
                <a:gd name="T30" fmla="*/ 14 w 315"/>
                <a:gd name="T31" fmla="*/ 192 h 262"/>
                <a:gd name="T32" fmla="*/ 33 w 315"/>
                <a:gd name="T33" fmla="*/ 159 h 262"/>
                <a:gd name="T34" fmla="*/ 1 w 315"/>
                <a:gd name="T35" fmla="*/ 140 h 262"/>
                <a:gd name="T36" fmla="*/ 12 w 315"/>
                <a:gd name="T37" fmla="*/ 113 h 262"/>
                <a:gd name="T38" fmla="*/ 45 w 315"/>
                <a:gd name="T39" fmla="*/ 106 h 262"/>
                <a:gd name="T40" fmla="*/ 33 w 315"/>
                <a:gd name="T41" fmla="*/ 70 h 262"/>
                <a:gd name="T42" fmla="*/ 58 w 315"/>
                <a:gd name="T43" fmla="*/ 57 h 262"/>
                <a:gd name="T44" fmla="*/ 90 w 315"/>
                <a:gd name="T45" fmla="*/ 72 h 262"/>
                <a:gd name="T46" fmla="*/ 103 w 315"/>
                <a:gd name="T47" fmla="*/ 37 h 262"/>
                <a:gd name="T48" fmla="*/ 131 w 315"/>
                <a:gd name="T49" fmla="*/ 43 h 262"/>
                <a:gd name="T50" fmla="*/ 146 w 315"/>
                <a:gd name="T51" fmla="*/ 75 h 262"/>
                <a:gd name="T52" fmla="*/ 179 w 315"/>
                <a:gd name="T53" fmla="*/ 57 h 262"/>
                <a:gd name="T54" fmla="*/ 196 w 315"/>
                <a:gd name="T55" fmla="*/ 80 h 262"/>
                <a:gd name="T56" fmla="*/ 186 w 315"/>
                <a:gd name="T57" fmla="*/ 113 h 262"/>
                <a:gd name="T58" fmla="*/ 223 w 315"/>
                <a:gd name="T59" fmla="*/ 120 h 262"/>
                <a:gd name="T60" fmla="*/ 157 w 315"/>
                <a:gd name="T61" fmla="*/ 150 h 262"/>
                <a:gd name="T62" fmla="*/ 70 w 315"/>
                <a:gd name="T63" fmla="*/ 150 h 262"/>
                <a:gd name="T64" fmla="*/ 157 w 315"/>
                <a:gd name="T65" fmla="*/ 150 h 262"/>
                <a:gd name="T66" fmla="*/ 312 w 315"/>
                <a:gd name="T67" fmla="*/ 93 h 262"/>
                <a:gd name="T68" fmla="*/ 300 w 315"/>
                <a:gd name="T69" fmla="*/ 98 h 262"/>
                <a:gd name="T70" fmla="*/ 273 w 315"/>
                <a:gd name="T71" fmla="*/ 102 h 262"/>
                <a:gd name="T72" fmla="*/ 263 w 315"/>
                <a:gd name="T73" fmla="*/ 120 h 262"/>
                <a:gd name="T74" fmla="*/ 252 w 315"/>
                <a:gd name="T75" fmla="*/ 114 h 262"/>
                <a:gd name="T76" fmla="*/ 233 w 315"/>
                <a:gd name="T77" fmla="*/ 93 h 262"/>
                <a:gd name="T78" fmla="*/ 213 w 315"/>
                <a:gd name="T79" fmla="*/ 96 h 262"/>
                <a:gd name="T80" fmla="*/ 211 w 315"/>
                <a:gd name="T81" fmla="*/ 83 h 262"/>
                <a:gd name="T82" fmla="*/ 218 w 315"/>
                <a:gd name="T83" fmla="*/ 61 h 262"/>
                <a:gd name="T84" fmla="*/ 220 w 315"/>
                <a:gd name="T85" fmla="*/ 48 h 262"/>
                <a:gd name="T86" fmla="*/ 210 w 315"/>
                <a:gd name="T87" fmla="*/ 29 h 262"/>
                <a:gd name="T88" fmla="*/ 221 w 315"/>
                <a:gd name="T89" fmla="*/ 23 h 262"/>
                <a:gd name="T90" fmla="*/ 233 w 315"/>
                <a:gd name="T91" fmla="*/ 28 h 262"/>
                <a:gd name="T92" fmla="*/ 252 w 315"/>
                <a:gd name="T93" fmla="*/ 7 h 262"/>
                <a:gd name="T94" fmla="*/ 263 w 315"/>
                <a:gd name="T95" fmla="*/ 0 h 262"/>
                <a:gd name="T96" fmla="*/ 273 w 315"/>
                <a:gd name="T97" fmla="*/ 19 h 262"/>
                <a:gd name="T98" fmla="*/ 301 w 315"/>
                <a:gd name="T99" fmla="*/ 23 h 262"/>
                <a:gd name="T100" fmla="*/ 313 w 315"/>
                <a:gd name="T101" fmla="*/ 29 h 262"/>
                <a:gd name="T102" fmla="*/ 303 w 315"/>
                <a:gd name="T103" fmla="*/ 48 h 262"/>
                <a:gd name="T104" fmla="*/ 302 w 315"/>
                <a:gd name="T105" fmla="*/ 74 h 262"/>
                <a:gd name="T106" fmla="*/ 276 w 315"/>
                <a:gd name="T107" fmla="*/ 61 h 262"/>
                <a:gd name="T108" fmla="*/ 246 w 315"/>
                <a:gd name="T109" fmla="*/ 61 h 262"/>
                <a:gd name="T110" fmla="*/ 276 w 315"/>
                <a:gd name="T111" fmla="*/ 6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5" h="262">
                  <a:moveTo>
                    <a:pt x="132" y="150"/>
                  </a:moveTo>
                  <a:cubicBezTo>
                    <a:pt x="132" y="160"/>
                    <a:pt x="124" y="169"/>
                    <a:pt x="114" y="169"/>
                  </a:cubicBezTo>
                  <a:cubicBezTo>
                    <a:pt x="103" y="169"/>
                    <a:pt x="95" y="160"/>
                    <a:pt x="95" y="150"/>
                  </a:cubicBezTo>
                  <a:cubicBezTo>
                    <a:pt x="95" y="140"/>
                    <a:pt x="103" y="132"/>
                    <a:pt x="114" y="132"/>
                  </a:cubicBezTo>
                  <a:cubicBezTo>
                    <a:pt x="124" y="132"/>
                    <a:pt x="132" y="140"/>
                    <a:pt x="132" y="150"/>
                  </a:cubicBezTo>
                  <a:close/>
                  <a:moveTo>
                    <a:pt x="227" y="139"/>
                  </a:moveTo>
                  <a:cubicBezTo>
                    <a:pt x="227" y="143"/>
                    <a:pt x="225" y="147"/>
                    <a:pt x="222" y="148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94" y="162"/>
                    <a:pt x="194" y="165"/>
                    <a:pt x="193" y="168"/>
                  </a:cubicBezTo>
                  <a:cubicBezTo>
                    <a:pt x="216" y="187"/>
                    <a:pt x="216" y="187"/>
                    <a:pt x="216" y="187"/>
                  </a:cubicBezTo>
                  <a:cubicBezTo>
                    <a:pt x="218" y="189"/>
                    <a:pt x="219" y="193"/>
                    <a:pt x="217" y="196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6" y="217"/>
                    <a:pt x="202" y="219"/>
                    <a:pt x="198" y="218"/>
                  </a:cubicBezTo>
                  <a:cubicBezTo>
                    <a:pt x="170" y="209"/>
                    <a:pt x="170" y="209"/>
                    <a:pt x="170" y="209"/>
                  </a:cubicBezTo>
                  <a:cubicBezTo>
                    <a:pt x="169" y="210"/>
                    <a:pt x="168" y="211"/>
                    <a:pt x="166" y="213"/>
                  </a:cubicBezTo>
                  <a:cubicBezTo>
                    <a:pt x="172" y="242"/>
                    <a:pt x="172" y="242"/>
                    <a:pt x="172" y="242"/>
                  </a:cubicBezTo>
                  <a:cubicBezTo>
                    <a:pt x="173" y="245"/>
                    <a:pt x="171" y="249"/>
                    <a:pt x="168" y="250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46" y="260"/>
                    <a:pt x="142" y="258"/>
                    <a:pt x="140" y="256"/>
                  </a:cubicBezTo>
                  <a:cubicBezTo>
                    <a:pt x="123" y="231"/>
                    <a:pt x="123" y="231"/>
                    <a:pt x="123" y="231"/>
                  </a:cubicBezTo>
                  <a:cubicBezTo>
                    <a:pt x="120" y="232"/>
                    <a:pt x="117" y="232"/>
                    <a:pt x="114" y="232"/>
                  </a:cubicBezTo>
                  <a:cubicBezTo>
                    <a:pt x="113" y="232"/>
                    <a:pt x="113" y="232"/>
                    <a:pt x="113" y="232"/>
                  </a:cubicBezTo>
                  <a:cubicBezTo>
                    <a:pt x="99" y="258"/>
                    <a:pt x="99" y="258"/>
                    <a:pt x="99" y="258"/>
                  </a:cubicBezTo>
                  <a:cubicBezTo>
                    <a:pt x="97" y="261"/>
                    <a:pt x="93" y="262"/>
                    <a:pt x="90" y="261"/>
                  </a:cubicBezTo>
                  <a:cubicBezTo>
                    <a:pt x="70" y="255"/>
                    <a:pt x="70" y="255"/>
                    <a:pt x="70" y="255"/>
                  </a:cubicBezTo>
                  <a:cubicBezTo>
                    <a:pt x="67" y="254"/>
                    <a:pt x="65" y="251"/>
                    <a:pt x="65" y="247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65" y="216"/>
                    <a:pt x="63" y="214"/>
                    <a:pt x="60" y="212"/>
                  </a:cubicBezTo>
                  <a:cubicBezTo>
                    <a:pt x="32" y="222"/>
                    <a:pt x="32" y="222"/>
                    <a:pt x="32" y="222"/>
                  </a:cubicBezTo>
                  <a:cubicBezTo>
                    <a:pt x="29" y="223"/>
                    <a:pt x="25" y="222"/>
                    <a:pt x="23" y="219"/>
                  </a:cubicBezTo>
                  <a:cubicBezTo>
                    <a:pt x="12" y="202"/>
                    <a:pt x="12" y="202"/>
                    <a:pt x="12" y="202"/>
                  </a:cubicBezTo>
                  <a:cubicBezTo>
                    <a:pt x="11" y="199"/>
                    <a:pt x="11" y="195"/>
                    <a:pt x="14" y="192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4" y="168"/>
                    <a:pt x="33" y="163"/>
                    <a:pt x="33" y="15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2" y="147"/>
                    <a:pt x="0" y="143"/>
                    <a:pt x="1" y="14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5" y="116"/>
                    <a:pt x="8" y="113"/>
                    <a:pt x="12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2" y="110"/>
                    <a:pt x="44" y="108"/>
                    <a:pt x="45" y="106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9" y="77"/>
                    <a:pt x="30" y="73"/>
                    <a:pt x="33" y="70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1" y="55"/>
                    <a:pt x="55" y="55"/>
                    <a:pt x="58" y="57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4" y="74"/>
                    <a:pt x="87" y="73"/>
                    <a:pt x="90" y="72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0"/>
                    <a:pt x="100" y="37"/>
                    <a:pt x="103" y="37"/>
                  </a:cubicBezTo>
                  <a:cubicBezTo>
                    <a:pt x="124" y="37"/>
                    <a:pt x="124" y="37"/>
                    <a:pt x="124" y="37"/>
                  </a:cubicBezTo>
                  <a:cubicBezTo>
                    <a:pt x="127" y="37"/>
                    <a:pt x="131" y="40"/>
                    <a:pt x="131" y="43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3"/>
                    <a:pt x="143" y="74"/>
                    <a:pt x="146" y="75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1" y="55"/>
                    <a:pt x="176" y="55"/>
                    <a:pt x="179" y="57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97" y="72"/>
                    <a:pt x="198" y="77"/>
                    <a:pt x="196" y="80"/>
                  </a:cubicBezTo>
                  <a:cubicBezTo>
                    <a:pt x="182" y="106"/>
                    <a:pt x="182" y="106"/>
                    <a:pt x="182" y="106"/>
                  </a:cubicBezTo>
                  <a:cubicBezTo>
                    <a:pt x="183" y="108"/>
                    <a:pt x="185" y="110"/>
                    <a:pt x="18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9" y="113"/>
                    <a:pt x="222" y="116"/>
                    <a:pt x="223" y="120"/>
                  </a:cubicBezTo>
                  <a:lnTo>
                    <a:pt x="227" y="139"/>
                  </a:lnTo>
                  <a:close/>
                  <a:moveTo>
                    <a:pt x="157" y="150"/>
                  </a:moveTo>
                  <a:cubicBezTo>
                    <a:pt x="157" y="126"/>
                    <a:pt x="137" y="107"/>
                    <a:pt x="114" y="107"/>
                  </a:cubicBezTo>
                  <a:cubicBezTo>
                    <a:pt x="90" y="107"/>
                    <a:pt x="70" y="126"/>
                    <a:pt x="70" y="150"/>
                  </a:cubicBezTo>
                  <a:cubicBezTo>
                    <a:pt x="70" y="174"/>
                    <a:pt x="90" y="193"/>
                    <a:pt x="114" y="193"/>
                  </a:cubicBezTo>
                  <a:cubicBezTo>
                    <a:pt x="137" y="193"/>
                    <a:pt x="157" y="174"/>
                    <a:pt x="157" y="150"/>
                  </a:cubicBezTo>
                  <a:close/>
                  <a:moveTo>
                    <a:pt x="311" y="83"/>
                  </a:moveTo>
                  <a:cubicBezTo>
                    <a:pt x="313" y="85"/>
                    <a:pt x="314" y="90"/>
                    <a:pt x="312" y="93"/>
                  </a:cubicBezTo>
                  <a:cubicBezTo>
                    <a:pt x="310" y="96"/>
                    <a:pt x="310" y="96"/>
                    <a:pt x="310" y="96"/>
                  </a:cubicBezTo>
                  <a:cubicBezTo>
                    <a:pt x="308" y="99"/>
                    <a:pt x="304" y="100"/>
                    <a:pt x="300" y="98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85" y="97"/>
                    <a:pt x="279" y="100"/>
                    <a:pt x="273" y="102"/>
                  </a:cubicBezTo>
                  <a:cubicBezTo>
                    <a:pt x="271" y="114"/>
                    <a:pt x="271" y="114"/>
                    <a:pt x="271" y="114"/>
                  </a:cubicBezTo>
                  <a:cubicBezTo>
                    <a:pt x="270" y="118"/>
                    <a:pt x="267" y="120"/>
                    <a:pt x="263" y="120"/>
                  </a:cubicBezTo>
                  <a:cubicBezTo>
                    <a:pt x="259" y="120"/>
                    <a:pt x="259" y="120"/>
                    <a:pt x="259" y="120"/>
                  </a:cubicBezTo>
                  <a:cubicBezTo>
                    <a:pt x="256" y="120"/>
                    <a:pt x="253" y="118"/>
                    <a:pt x="252" y="114"/>
                  </a:cubicBezTo>
                  <a:cubicBezTo>
                    <a:pt x="250" y="102"/>
                    <a:pt x="250" y="102"/>
                    <a:pt x="250" y="102"/>
                  </a:cubicBezTo>
                  <a:cubicBezTo>
                    <a:pt x="244" y="100"/>
                    <a:pt x="238" y="97"/>
                    <a:pt x="233" y="93"/>
                  </a:cubicBezTo>
                  <a:cubicBezTo>
                    <a:pt x="222" y="98"/>
                    <a:pt x="222" y="98"/>
                    <a:pt x="222" y="98"/>
                  </a:cubicBezTo>
                  <a:cubicBezTo>
                    <a:pt x="219" y="100"/>
                    <a:pt x="215" y="99"/>
                    <a:pt x="213" y="96"/>
                  </a:cubicBezTo>
                  <a:cubicBezTo>
                    <a:pt x="210" y="93"/>
                    <a:pt x="210" y="93"/>
                    <a:pt x="210" y="93"/>
                  </a:cubicBezTo>
                  <a:cubicBezTo>
                    <a:pt x="208" y="90"/>
                    <a:pt x="209" y="85"/>
                    <a:pt x="211" y="83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0"/>
                    <a:pt x="218" y="65"/>
                    <a:pt x="218" y="61"/>
                  </a:cubicBezTo>
                  <a:cubicBezTo>
                    <a:pt x="218" y="56"/>
                    <a:pt x="219" y="52"/>
                    <a:pt x="220" y="48"/>
                  </a:cubicBezTo>
                  <a:cubicBezTo>
                    <a:pt x="220" y="48"/>
                    <a:pt x="220" y="48"/>
                    <a:pt x="220" y="48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08" y="37"/>
                    <a:pt x="208" y="32"/>
                    <a:pt x="210" y="29"/>
                  </a:cubicBezTo>
                  <a:cubicBezTo>
                    <a:pt x="212" y="26"/>
                    <a:pt x="212" y="26"/>
                    <a:pt x="212" y="26"/>
                  </a:cubicBezTo>
                  <a:cubicBezTo>
                    <a:pt x="214" y="23"/>
                    <a:pt x="218" y="22"/>
                    <a:pt x="221" y="23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8" y="24"/>
                    <a:pt x="243" y="21"/>
                    <a:pt x="249" y="19"/>
                  </a:cubicBezTo>
                  <a:cubicBezTo>
                    <a:pt x="252" y="7"/>
                    <a:pt x="252" y="7"/>
                    <a:pt x="252" y="7"/>
                  </a:cubicBezTo>
                  <a:cubicBezTo>
                    <a:pt x="253" y="3"/>
                    <a:pt x="256" y="0"/>
                    <a:pt x="25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7" y="0"/>
                    <a:pt x="270" y="3"/>
                    <a:pt x="271" y="7"/>
                  </a:cubicBezTo>
                  <a:cubicBezTo>
                    <a:pt x="273" y="19"/>
                    <a:pt x="273" y="19"/>
                    <a:pt x="273" y="19"/>
                  </a:cubicBezTo>
                  <a:cubicBezTo>
                    <a:pt x="279" y="21"/>
                    <a:pt x="285" y="24"/>
                    <a:pt x="290" y="28"/>
                  </a:cubicBezTo>
                  <a:cubicBezTo>
                    <a:pt x="301" y="23"/>
                    <a:pt x="301" y="23"/>
                    <a:pt x="301" y="23"/>
                  </a:cubicBezTo>
                  <a:cubicBezTo>
                    <a:pt x="305" y="22"/>
                    <a:pt x="309" y="23"/>
                    <a:pt x="311" y="26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5" y="32"/>
                    <a:pt x="314" y="37"/>
                    <a:pt x="312" y="39"/>
                  </a:cubicBezTo>
                  <a:cubicBezTo>
                    <a:pt x="303" y="48"/>
                    <a:pt x="303" y="48"/>
                    <a:pt x="303" y="48"/>
                  </a:cubicBezTo>
                  <a:cubicBezTo>
                    <a:pt x="304" y="52"/>
                    <a:pt x="304" y="56"/>
                    <a:pt x="304" y="61"/>
                  </a:cubicBezTo>
                  <a:cubicBezTo>
                    <a:pt x="304" y="65"/>
                    <a:pt x="304" y="70"/>
                    <a:pt x="302" y="74"/>
                  </a:cubicBezTo>
                  <a:lnTo>
                    <a:pt x="311" y="83"/>
                  </a:lnTo>
                  <a:close/>
                  <a:moveTo>
                    <a:pt x="276" y="61"/>
                  </a:moveTo>
                  <a:cubicBezTo>
                    <a:pt x="276" y="52"/>
                    <a:pt x="269" y="46"/>
                    <a:pt x="261" y="46"/>
                  </a:cubicBezTo>
                  <a:cubicBezTo>
                    <a:pt x="253" y="46"/>
                    <a:pt x="246" y="52"/>
                    <a:pt x="246" y="61"/>
                  </a:cubicBezTo>
                  <a:cubicBezTo>
                    <a:pt x="246" y="69"/>
                    <a:pt x="253" y="75"/>
                    <a:pt x="261" y="75"/>
                  </a:cubicBezTo>
                  <a:cubicBezTo>
                    <a:pt x="269" y="75"/>
                    <a:pt x="276" y="69"/>
                    <a:pt x="276" y="6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8" name="Freeform 72"/>
            <p:cNvSpPr>
              <a:spLocks noEditPoints="1"/>
            </p:cNvSpPr>
            <p:nvPr/>
          </p:nvSpPr>
          <p:spPr bwMode="auto">
            <a:xfrm>
              <a:off x="10649888" y="6630565"/>
              <a:ext cx="155969" cy="155969"/>
            </a:xfrm>
            <a:custGeom>
              <a:avLst/>
              <a:gdLst>
                <a:gd name="T0" fmla="*/ 78 w 155"/>
                <a:gd name="T1" fmla="*/ 0 h 155"/>
                <a:gd name="T2" fmla="*/ 0 w 155"/>
                <a:gd name="T3" fmla="*/ 78 h 155"/>
                <a:gd name="T4" fmla="*/ 78 w 155"/>
                <a:gd name="T5" fmla="*/ 155 h 155"/>
                <a:gd name="T6" fmla="*/ 155 w 155"/>
                <a:gd name="T7" fmla="*/ 78 h 155"/>
                <a:gd name="T8" fmla="*/ 78 w 155"/>
                <a:gd name="T9" fmla="*/ 0 h 155"/>
                <a:gd name="T10" fmla="*/ 86 w 155"/>
                <a:gd name="T11" fmla="*/ 120 h 155"/>
                <a:gd name="T12" fmla="*/ 58 w 155"/>
                <a:gd name="T13" fmla="*/ 120 h 155"/>
                <a:gd name="T14" fmla="*/ 90 w 155"/>
                <a:gd name="T15" fmla="*/ 88 h 155"/>
                <a:gd name="T16" fmla="*/ 27 w 155"/>
                <a:gd name="T17" fmla="*/ 88 h 155"/>
                <a:gd name="T18" fmla="*/ 27 w 155"/>
                <a:gd name="T19" fmla="*/ 67 h 155"/>
                <a:gd name="T20" fmla="*/ 90 w 155"/>
                <a:gd name="T21" fmla="*/ 67 h 155"/>
                <a:gd name="T22" fmla="*/ 58 w 155"/>
                <a:gd name="T23" fmla="*/ 36 h 155"/>
                <a:gd name="T24" fmla="*/ 86 w 155"/>
                <a:gd name="T25" fmla="*/ 36 h 155"/>
                <a:gd name="T26" fmla="*/ 128 w 155"/>
                <a:gd name="T27" fmla="*/ 78 h 155"/>
                <a:gd name="T28" fmla="*/ 86 w 155"/>
                <a:gd name="T29" fmla="*/ 1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155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1"/>
                    <a:pt x="35" y="155"/>
                    <a:pt x="78" y="155"/>
                  </a:cubicBezTo>
                  <a:cubicBezTo>
                    <a:pt x="121" y="155"/>
                    <a:pt x="155" y="121"/>
                    <a:pt x="155" y="78"/>
                  </a:cubicBezTo>
                  <a:cubicBezTo>
                    <a:pt x="155" y="35"/>
                    <a:pt x="121" y="0"/>
                    <a:pt x="78" y="0"/>
                  </a:cubicBezTo>
                  <a:close/>
                  <a:moveTo>
                    <a:pt x="86" y="120"/>
                  </a:moveTo>
                  <a:cubicBezTo>
                    <a:pt x="58" y="120"/>
                    <a:pt x="58" y="120"/>
                    <a:pt x="58" y="120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86" y="120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en-US" sz="1700">
                <a:solidFill>
                  <a:srgbClr val="000000"/>
                </a:solidFill>
              </a:endParaRPr>
            </a:p>
          </p:txBody>
        </p:sp>
        <p:sp>
          <p:nvSpPr>
            <p:cNvPr id="9" name="Freeform 72"/>
            <p:cNvSpPr>
              <a:spLocks noEditPoints="1"/>
            </p:cNvSpPr>
            <p:nvPr/>
          </p:nvSpPr>
          <p:spPr bwMode="auto">
            <a:xfrm>
              <a:off x="11375407" y="6630565"/>
              <a:ext cx="155969" cy="155969"/>
            </a:xfrm>
            <a:custGeom>
              <a:avLst/>
              <a:gdLst>
                <a:gd name="T0" fmla="*/ 78 w 155"/>
                <a:gd name="T1" fmla="*/ 0 h 155"/>
                <a:gd name="T2" fmla="*/ 0 w 155"/>
                <a:gd name="T3" fmla="*/ 78 h 155"/>
                <a:gd name="T4" fmla="*/ 78 w 155"/>
                <a:gd name="T5" fmla="*/ 155 h 155"/>
                <a:gd name="T6" fmla="*/ 155 w 155"/>
                <a:gd name="T7" fmla="*/ 78 h 155"/>
                <a:gd name="T8" fmla="*/ 78 w 155"/>
                <a:gd name="T9" fmla="*/ 0 h 155"/>
                <a:gd name="T10" fmla="*/ 86 w 155"/>
                <a:gd name="T11" fmla="*/ 120 h 155"/>
                <a:gd name="T12" fmla="*/ 58 w 155"/>
                <a:gd name="T13" fmla="*/ 120 h 155"/>
                <a:gd name="T14" fmla="*/ 90 w 155"/>
                <a:gd name="T15" fmla="*/ 88 h 155"/>
                <a:gd name="T16" fmla="*/ 27 w 155"/>
                <a:gd name="T17" fmla="*/ 88 h 155"/>
                <a:gd name="T18" fmla="*/ 27 w 155"/>
                <a:gd name="T19" fmla="*/ 67 h 155"/>
                <a:gd name="T20" fmla="*/ 90 w 155"/>
                <a:gd name="T21" fmla="*/ 67 h 155"/>
                <a:gd name="T22" fmla="*/ 58 w 155"/>
                <a:gd name="T23" fmla="*/ 36 h 155"/>
                <a:gd name="T24" fmla="*/ 86 w 155"/>
                <a:gd name="T25" fmla="*/ 36 h 155"/>
                <a:gd name="T26" fmla="*/ 128 w 155"/>
                <a:gd name="T27" fmla="*/ 78 h 155"/>
                <a:gd name="T28" fmla="*/ 86 w 155"/>
                <a:gd name="T29" fmla="*/ 1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155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1"/>
                    <a:pt x="35" y="155"/>
                    <a:pt x="78" y="155"/>
                  </a:cubicBezTo>
                  <a:cubicBezTo>
                    <a:pt x="121" y="155"/>
                    <a:pt x="155" y="121"/>
                    <a:pt x="155" y="78"/>
                  </a:cubicBezTo>
                  <a:cubicBezTo>
                    <a:pt x="155" y="35"/>
                    <a:pt x="121" y="0"/>
                    <a:pt x="78" y="0"/>
                  </a:cubicBezTo>
                  <a:close/>
                  <a:moveTo>
                    <a:pt x="86" y="120"/>
                  </a:moveTo>
                  <a:cubicBezTo>
                    <a:pt x="58" y="120"/>
                    <a:pt x="58" y="120"/>
                    <a:pt x="58" y="120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86" y="120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en-US" sz="170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320" y="292081"/>
            <a:ext cx="11887202" cy="946413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>
                <a:gradFill>
                  <a:gsLst>
                    <a:gs pos="2917">
                      <a:srgbClr val="C00000"/>
                    </a:gs>
                    <a:gs pos="100000">
                      <a:srgbClr val="C00000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10075993" y="6494982"/>
            <a:ext cx="2085527" cy="378636"/>
            <a:chOff x="10075994" y="6523798"/>
            <a:chExt cx="2085526" cy="378637"/>
          </a:xfrm>
        </p:grpSpPr>
        <p:sp>
          <p:nvSpPr>
            <p:cNvPr id="5" name="icon BULB"/>
            <p:cNvSpPr>
              <a:spLocks noEditPoints="1"/>
            </p:cNvSpPr>
            <p:nvPr/>
          </p:nvSpPr>
          <p:spPr bwMode="auto">
            <a:xfrm>
              <a:off x="10981759" y="6523798"/>
              <a:ext cx="217746" cy="348394"/>
            </a:xfrm>
            <a:custGeom>
              <a:avLst/>
              <a:gdLst>
                <a:gd name="T0" fmla="*/ 74 w 149"/>
                <a:gd name="T1" fmla="*/ 0 h 241"/>
                <a:gd name="T2" fmla="*/ 74 w 149"/>
                <a:gd name="T3" fmla="*/ 0 h 241"/>
                <a:gd name="T4" fmla="*/ 0 w 149"/>
                <a:gd name="T5" fmla="*/ 70 h 241"/>
                <a:gd name="T6" fmla="*/ 27 w 149"/>
                <a:gd name="T7" fmla="*/ 127 h 241"/>
                <a:gd name="T8" fmla="*/ 33 w 149"/>
                <a:gd name="T9" fmla="*/ 140 h 241"/>
                <a:gd name="T10" fmla="*/ 35 w 149"/>
                <a:gd name="T11" fmla="*/ 154 h 241"/>
                <a:gd name="T12" fmla="*/ 44 w 149"/>
                <a:gd name="T13" fmla="*/ 176 h 241"/>
                <a:gd name="T14" fmla="*/ 107 w 149"/>
                <a:gd name="T15" fmla="*/ 176 h 241"/>
                <a:gd name="T16" fmla="*/ 115 w 149"/>
                <a:gd name="T17" fmla="*/ 154 h 241"/>
                <a:gd name="T18" fmla="*/ 124 w 149"/>
                <a:gd name="T19" fmla="*/ 127 h 241"/>
                <a:gd name="T20" fmla="*/ 137 w 149"/>
                <a:gd name="T21" fmla="*/ 105 h 241"/>
                <a:gd name="T22" fmla="*/ 149 w 149"/>
                <a:gd name="T23" fmla="*/ 70 h 241"/>
                <a:gd name="T24" fmla="*/ 74 w 149"/>
                <a:gd name="T25" fmla="*/ 0 h 241"/>
                <a:gd name="T26" fmla="*/ 58 w 149"/>
                <a:gd name="T27" fmla="*/ 234 h 241"/>
                <a:gd name="T28" fmla="*/ 67 w 149"/>
                <a:gd name="T29" fmla="*/ 241 h 241"/>
                <a:gd name="T30" fmla="*/ 86 w 149"/>
                <a:gd name="T31" fmla="*/ 241 h 241"/>
                <a:gd name="T32" fmla="*/ 94 w 149"/>
                <a:gd name="T33" fmla="*/ 234 h 241"/>
                <a:gd name="T34" fmla="*/ 58 w 149"/>
                <a:gd name="T35" fmla="*/ 234 h 241"/>
                <a:gd name="T36" fmla="*/ 97 w 149"/>
                <a:gd name="T37" fmla="*/ 209 h 241"/>
                <a:gd name="T38" fmla="*/ 55 w 149"/>
                <a:gd name="T39" fmla="*/ 209 h 241"/>
                <a:gd name="T40" fmla="*/ 45 w 149"/>
                <a:gd name="T41" fmla="*/ 217 h 241"/>
                <a:gd name="T42" fmla="*/ 56 w 149"/>
                <a:gd name="T43" fmla="*/ 226 h 241"/>
                <a:gd name="T44" fmla="*/ 97 w 149"/>
                <a:gd name="T45" fmla="*/ 226 h 241"/>
                <a:gd name="T46" fmla="*/ 107 w 149"/>
                <a:gd name="T47" fmla="*/ 217 h 241"/>
                <a:gd name="T48" fmla="*/ 97 w 149"/>
                <a:gd name="T49" fmla="*/ 209 h 241"/>
                <a:gd name="T50" fmla="*/ 99 w 149"/>
                <a:gd name="T51" fmla="*/ 184 h 241"/>
                <a:gd name="T52" fmla="*/ 52 w 149"/>
                <a:gd name="T53" fmla="*/ 184 h 241"/>
                <a:gd name="T54" fmla="*/ 43 w 149"/>
                <a:gd name="T55" fmla="*/ 192 h 241"/>
                <a:gd name="T56" fmla="*/ 53 w 149"/>
                <a:gd name="T57" fmla="*/ 201 h 241"/>
                <a:gd name="T58" fmla="*/ 99 w 149"/>
                <a:gd name="T59" fmla="*/ 201 h 241"/>
                <a:gd name="T60" fmla="*/ 110 w 149"/>
                <a:gd name="T61" fmla="*/ 192 h 241"/>
                <a:gd name="T62" fmla="*/ 99 w 149"/>
                <a:gd name="T63" fmla="*/ 18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9" h="241">
                  <a:moveTo>
                    <a:pt x="74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1"/>
                    <a:pt x="0" y="70"/>
                  </a:cubicBezTo>
                  <a:cubicBezTo>
                    <a:pt x="0" y="92"/>
                    <a:pt x="18" y="107"/>
                    <a:pt x="27" y="127"/>
                  </a:cubicBezTo>
                  <a:cubicBezTo>
                    <a:pt x="30" y="132"/>
                    <a:pt x="31" y="136"/>
                    <a:pt x="33" y="140"/>
                  </a:cubicBezTo>
                  <a:cubicBezTo>
                    <a:pt x="34" y="146"/>
                    <a:pt x="34" y="150"/>
                    <a:pt x="35" y="154"/>
                  </a:cubicBezTo>
                  <a:cubicBezTo>
                    <a:pt x="36" y="162"/>
                    <a:pt x="38" y="170"/>
                    <a:pt x="44" y="176"/>
                  </a:cubicBezTo>
                  <a:cubicBezTo>
                    <a:pt x="107" y="176"/>
                    <a:pt x="107" y="176"/>
                    <a:pt x="107" y="176"/>
                  </a:cubicBezTo>
                  <a:cubicBezTo>
                    <a:pt x="114" y="170"/>
                    <a:pt x="115" y="162"/>
                    <a:pt x="115" y="154"/>
                  </a:cubicBezTo>
                  <a:cubicBezTo>
                    <a:pt x="117" y="146"/>
                    <a:pt x="118" y="138"/>
                    <a:pt x="124" y="127"/>
                  </a:cubicBezTo>
                  <a:cubicBezTo>
                    <a:pt x="127" y="119"/>
                    <a:pt x="132" y="112"/>
                    <a:pt x="137" y="105"/>
                  </a:cubicBezTo>
                  <a:cubicBezTo>
                    <a:pt x="143" y="94"/>
                    <a:pt x="149" y="83"/>
                    <a:pt x="149" y="70"/>
                  </a:cubicBezTo>
                  <a:cubicBezTo>
                    <a:pt x="149" y="31"/>
                    <a:pt x="115" y="0"/>
                    <a:pt x="74" y="0"/>
                  </a:cubicBezTo>
                  <a:moveTo>
                    <a:pt x="58" y="234"/>
                  </a:moveTo>
                  <a:cubicBezTo>
                    <a:pt x="58" y="234"/>
                    <a:pt x="59" y="241"/>
                    <a:pt x="67" y="241"/>
                  </a:cubicBezTo>
                  <a:cubicBezTo>
                    <a:pt x="86" y="241"/>
                    <a:pt x="86" y="241"/>
                    <a:pt x="86" y="241"/>
                  </a:cubicBezTo>
                  <a:cubicBezTo>
                    <a:pt x="93" y="241"/>
                    <a:pt x="94" y="234"/>
                    <a:pt x="94" y="234"/>
                  </a:cubicBezTo>
                  <a:lnTo>
                    <a:pt x="58" y="234"/>
                  </a:lnTo>
                  <a:close/>
                  <a:moveTo>
                    <a:pt x="97" y="209"/>
                  </a:moveTo>
                  <a:cubicBezTo>
                    <a:pt x="55" y="209"/>
                    <a:pt x="55" y="209"/>
                    <a:pt x="55" y="209"/>
                  </a:cubicBezTo>
                  <a:cubicBezTo>
                    <a:pt x="50" y="209"/>
                    <a:pt x="45" y="213"/>
                    <a:pt x="45" y="217"/>
                  </a:cubicBezTo>
                  <a:cubicBezTo>
                    <a:pt x="45" y="223"/>
                    <a:pt x="50" y="226"/>
                    <a:pt x="56" y="226"/>
                  </a:cubicBezTo>
                  <a:cubicBezTo>
                    <a:pt x="97" y="226"/>
                    <a:pt x="97" y="226"/>
                    <a:pt x="97" y="226"/>
                  </a:cubicBezTo>
                  <a:cubicBezTo>
                    <a:pt x="103" y="226"/>
                    <a:pt x="107" y="223"/>
                    <a:pt x="107" y="217"/>
                  </a:cubicBezTo>
                  <a:cubicBezTo>
                    <a:pt x="107" y="213"/>
                    <a:pt x="103" y="209"/>
                    <a:pt x="97" y="209"/>
                  </a:cubicBezTo>
                  <a:moveTo>
                    <a:pt x="99" y="184"/>
                  </a:moveTo>
                  <a:cubicBezTo>
                    <a:pt x="52" y="184"/>
                    <a:pt x="52" y="184"/>
                    <a:pt x="52" y="184"/>
                  </a:cubicBezTo>
                  <a:cubicBezTo>
                    <a:pt x="47" y="184"/>
                    <a:pt x="43" y="187"/>
                    <a:pt x="43" y="192"/>
                  </a:cubicBezTo>
                  <a:cubicBezTo>
                    <a:pt x="43" y="197"/>
                    <a:pt x="47" y="201"/>
                    <a:pt x="53" y="201"/>
                  </a:cubicBezTo>
                  <a:cubicBezTo>
                    <a:pt x="99" y="201"/>
                    <a:pt x="99" y="201"/>
                    <a:pt x="99" y="201"/>
                  </a:cubicBezTo>
                  <a:cubicBezTo>
                    <a:pt x="105" y="201"/>
                    <a:pt x="110" y="197"/>
                    <a:pt x="110" y="192"/>
                  </a:cubicBezTo>
                  <a:cubicBezTo>
                    <a:pt x="110" y="187"/>
                    <a:pt x="105" y="184"/>
                    <a:pt x="99" y="184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6" name="icon  BINARY"/>
            <p:cNvSpPr>
              <a:spLocks noEditPoints="1"/>
            </p:cNvSpPr>
            <p:nvPr/>
          </p:nvSpPr>
          <p:spPr bwMode="auto">
            <a:xfrm>
              <a:off x="10075994" y="6534685"/>
              <a:ext cx="397992" cy="326620"/>
            </a:xfrm>
            <a:custGeom>
              <a:avLst/>
              <a:gdLst>
                <a:gd name="T0" fmla="*/ 64 w 275"/>
                <a:gd name="T1" fmla="*/ 55 h 226"/>
                <a:gd name="T2" fmla="*/ 65 w 275"/>
                <a:gd name="T3" fmla="*/ 0 h 226"/>
                <a:gd name="T4" fmla="*/ 64 w 275"/>
                <a:gd name="T5" fmla="*/ 9 h 226"/>
                <a:gd name="T6" fmla="*/ 72 w 275"/>
                <a:gd name="T7" fmla="*/ 28 h 226"/>
                <a:gd name="T8" fmla="*/ 96 w 275"/>
                <a:gd name="T9" fmla="*/ 45 h 226"/>
                <a:gd name="T10" fmla="*/ 96 w 275"/>
                <a:gd name="T11" fmla="*/ 15 h 226"/>
                <a:gd name="T12" fmla="*/ 119 w 275"/>
                <a:gd name="T13" fmla="*/ 45 h 226"/>
                <a:gd name="T14" fmla="*/ 178 w 275"/>
                <a:gd name="T15" fmla="*/ 54 h 226"/>
                <a:gd name="T16" fmla="*/ 155 w 275"/>
                <a:gd name="T17" fmla="*/ 45 h 226"/>
                <a:gd name="T18" fmla="*/ 144 w 275"/>
                <a:gd name="T19" fmla="*/ 5 h 226"/>
                <a:gd name="T20" fmla="*/ 178 w 275"/>
                <a:gd name="T21" fmla="*/ 45 h 226"/>
                <a:gd name="T22" fmla="*/ 222 w 275"/>
                <a:gd name="T23" fmla="*/ 48 h 226"/>
                <a:gd name="T24" fmla="*/ 194 w 275"/>
                <a:gd name="T25" fmla="*/ 7 h 226"/>
                <a:gd name="T26" fmla="*/ 215 w 275"/>
                <a:gd name="T27" fmla="*/ 28 h 226"/>
                <a:gd name="T28" fmla="*/ 208 w 275"/>
                <a:gd name="T29" fmla="*/ 46 h 226"/>
                <a:gd name="T30" fmla="*/ 269 w 275"/>
                <a:gd name="T31" fmla="*/ 48 h 226"/>
                <a:gd name="T32" fmla="*/ 242 w 275"/>
                <a:gd name="T33" fmla="*/ 7 h 226"/>
                <a:gd name="T34" fmla="*/ 263 w 275"/>
                <a:gd name="T35" fmla="*/ 28 h 226"/>
                <a:gd name="T36" fmla="*/ 256 w 275"/>
                <a:gd name="T37" fmla="*/ 46 h 226"/>
                <a:gd name="T38" fmla="*/ 0 w 275"/>
                <a:gd name="T39" fmla="*/ 140 h 226"/>
                <a:gd name="T40" fmla="*/ 11 w 275"/>
                <a:gd name="T41" fmla="*/ 98 h 226"/>
                <a:gd name="T42" fmla="*/ 23 w 275"/>
                <a:gd name="T43" fmla="*/ 85 h 226"/>
                <a:gd name="T44" fmla="*/ 34 w 275"/>
                <a:gd name="T45" fmla="*/ 140 h 226"/>
                <a:gd name="T46" fmla="*/ 64 w 275"/>
                <a:gd name="T47" fmla="*/ 141 h 226"/>
                <a:gd name="T48" fmla="*/ 65 w 275"/>
                <a:gd name="T49" fmla="*/ 85 h 226"/>
                <a:gd name="T50" fmla="*/ 64 w 275"/>
                <a:gd name="T51" fmla="*/ 94 h 226"/>
                <a:gd name="T52" fmla="*/ 71 w 275"/>
                <a:gd name="T53" fmla="*/ 113 h 226"/>
                <a:gd name="T54" fmla="*/ 111 w 275"/>
                <a:gd name="T55" fmla="*/ 141 h 226"/>
                <a:gd name="T56" fmla="*/ 112 w 275"/>
                <a:gd name="T57" fmla="*/ 85 h 226"/>
                <a:gd name="T58" fmla="*/ 112 w 275"/>
                <a:gd name="T59" fmla="*/ 94 h 226"/>
                <a:gd name="T60" fmla="*/ 119 w 275"/>
                <a:gd name="T61" fmla="*/ 113 h 226"/>
                <a:gd name="T62" fmla="*/ 145 w 275"/>
                <a:gd name="T63" fmla="*/ 130 h 226"/>
                <a:gd name="T64" fmla="*/ 144 w 275"/>
                <a:gd name="T65" fmla="*/ 100 h 226"/>
                <a:gd name="T66" fmla="*/ 167 w 275"/>
                <a:gd name="T67" fmla="*/ 130 h 226"/>
                <a:gd name="T68" fmla="*/ 227 w 275"/>
                <a:gd name="T69" fmla="*/ 113 h 226"/>
                <a:gd name="T70" fmla="*/ 188 w 275"/>
                <a:gd name="T71" fmla="*/ 115 h 226"/>
                <a:gd name="T72" fmla="*/ 227 w 275"/>
                <a:gd name="T73" fmla="*/ 113 h 226"/>
                <a:gd name="T74" fmla="*/ 200 w 275"/>
                <a:gd name="T75" fmla="*/ 113 h 226"/>
                <a:gd name="T76" fmla="*/ 83 w 275"/>
                <a:gd name="T77" fmla="*/ 199 h 226"/>
                <a:gd name="T78" fmla="*/ 45 w 275"/>
                <a:gd name="T79" fmla="*/ 200 h 226"/>
                <a:gd name="T80" fmla="*/ 83 w 275"/>
                <a:gd name="T81" fmla="*/ 199 h 226"/>
                <a:gd name="T82" fmla="*/ 56 w 275"/>
                <a:gd name="T83" fmla="*/ 200 h 226"/>
                <a:gd name="T84" fmla="*/ 132 w 275"/>
                <a:gd name="T85" fmla="*/ 199 h 226"/>
                <a:gd name="T86" fmla="*/ 93 w 275"/>
                <a:gd name="T87" fmla="*/ 200 h 226"/>
                <a:gd name="T88" fmla="*/ 132 w 275"/>
                <a:gd name="T89" fmla="*/ 199 h 226"/>
                <a:gd name="T90" fmla="*/ 105 w 275"/>
                <a:gd name="T91" fmla="*/ 200 h 226"/>
                <a:gd name="T92" fmla="*/ 178 w 275"/>
                <a:gd name="T93" fmla="*/ 225 h 226"/>
                <a:gd name="T94" fmla="*/ 155 w 275"/>
                <a:gd name="T95" fmla="*/ 216 h 226"/>
                <a:gd name="T96" fmla="*/ 144 w 275"/>
                <a:gd name="T97" fmla="*/ 176 h 226"/>
                <a:gd name="T98" fmla="*/ 178 w 275"/>
                <a:gd name="T99" fmla="*/ 216 h 226"/>
                <a:gd name="T100" fmla="*/ 222 w 275"/>
                <a:gd name="T101" fmla="*/ 220 h 226"/>
                <a:gd name="T102" fmla="*/ 194 w 275"/>
                <a:gd name="T103" fmla="*/ 178 h 226"/>
                <a:gd name="T104" fmla="*/ 215 w 275"/>
                <a:gd name="T105" fmla="*/ 199 h 226"/>
                <a:gd name="T106" fmla="*/ 208 w 275"/>
                <a:gd name="T107" fmla="*/ 218 h 226"/>
                <a:gd name="T108" fmla="*/ 240 w 275"/>
                <a:gd name="T109" fmla="*/ 225 h 226"/>
                <a:gd name="T110" fmla="*/ 252 w 275"/>
                <a:gd name="T111" fmla="*/ 183 h 226"/>
                <a:gd name="T112" fmla="*/ 263 w 275"/>
                <a:gd name="T113" fmla="*/ 172 h 226"/>
                <a:gd name="T114" fmla="*/ 274 w 275"/>
                <a:gd name="T115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5" h="226">
                  <a:moveTo>
                    <a:pt x="83" y="27"/>
                  </a:moveTo>
                  <a:cubicBezTo>
                    <a:pt x="83" y="36"/>
                    <a:pt x="82" y="44"/>
                    <a:pt x="78" y="48"/>
                  </a:cubicBezTo>
                  <a:cubicBezTo>
                    <a:pt x="75" y="53"/>
                    <a:pt x="70" y="55"/>
                    <a:pt x="64" y="55"/>
                  </a:cubicBezTo>
                  <a:cubicBezTo>
                    <a:pt x="51" y="55"/>
                    <a:pt x="45" y="46"/>
                    <a:pt x="45" y="28"/>
                  </a:cubicBezTo>
                  <a:cubicBezTo>
                    <a:pt x="45" y="19"/>
                    <a:pt x="46" y="13"/>
                    <a:pt x="51" y="7"/>
                  </a:cubicBezTo>
                  <a:cubicBezTo>
                    <a:pt x="54" y="3"/>
                    <a:pt x="58" y="0"/>
                    <a:pt x="65" y="0"/>
                  </a:cubicBezTo>
                  <a:cubicBezTo>
                    <a:pt x="77" y="0"/>
                    <a:pt x="83" y="9"/>
                    <a:pt x="83" y="27"/>
                  </a:cubicBezTo>
                  <a:moveTo>
                    <a:pt x="72" y="28"/>
                  </a:moveTo>
                  <a:cubicBezTo>
                    <a:pt x="72" y="16"/>
                    <a:pt x="68" y="9"/>
                    <a:pt x="64" y="9"/>
                  </a:cubicBezTo>
                  <a:cubicBezTo>
                    <a:pt x="60" y="9"/>
                    <a:pt x="56" y="16"/>
                    <a:pt x="56" y="28"/>
                  </a:cubicBezTo>
                  <a:cubicBezTo>
                    <a:pt x="56" y="41"/>
                    <a:pt x="60" y="46"/>
                    <a:pt x="64" y="46"/>
                  </a:cubicBezTo>
                  <a:cubicBezTo>
                    <a:pt x="68" y="46"/>
                    <a:pt x="72" y="41"/>
                    <a:pt x="72" y="28"/>
                  </a:cubicBezTo>
                  <a:moveTo>
                    <a:pt x="129" y="54"/>
                  </a:moveTo>
                  <a:cubicBezTo>
                    <a:pt x="96" y="54"/>
                    <a:pt x="96" y="54"/>
                    <a:pt x="96" y="5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29" y="45"/>
                    <a:pt x="129" y="45"/>
                    <a:pt x="129" y="45"/>
                  </a:cubicBezTo>
                  <a:lnTo>
                    <a:pt x="129" y="54"/>
                  </a:lnTo>
                  <a:close/>
                  <a:moveTo>
                    <a:pt x="178" y="54"/>
                  </a:moveTo>
                  <a:cubicBezTo>
                    <a:pt x="144" y="54"/>
                    <a:pt x="144" y="54"/>
                    <a:pt x="144" y="54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45"/>
                    <a:pt x="167" y="45"/>
                    <a:pt x="167" y="45"/>
                  </a:cubicBezTo>
                  <a:cubicBezTo>
                    <a:pt x="178" y="45"/>
                    <a:pt x="178" y="45"/>
                    <a:pt x="178" y="45"/>
                  </a:cubicBezTo>
                  <a:lnTo>
                    <a:pt x="178" y="54"/>
                  </a:lnTo>
                  <a:close/>
                  <a:moveTo>
                    <a:pt x="227" y="27"/>
                  </a:moveTo>
                  <a:cubicBezTo>
                    <a:pt x="227" y="36"/>
                    <a:pt x="225" y="44"/>
                    <a:pt x="222" y="48"/>
                  </a:cubicBezTo>
                  <a:cubicBezTo>
                    <a:pt x="218" y="53"/>
                    <a:pt x="214" y="55"/>
                    <a:pt x="207" y="55"/>
                  </a:cubicBezTo>
                  <a:cubicBezTo>
                    <a:pt x="195" y="55"/>
                    <a:pt x="188" y="46"/>
                    <a:pt x="188" y="28"/>
                  </a:cubicBezTo>
                  <a:cubicBezTo>
                    <a:pt x="188" y="19"/>
                    <a:pt x="191" y="13"/>
                    <a:pt x="194" y="7"/>
                  </a:cubicBezTo>
                  <a:cubicBezTo>
                    <a:pt x="197" y="3"/>
                    <a:pt x="203" y="0"/>
                    <a:pt x="208" y="0"/>
                  </a:cubicBezTo>
                  <a:cubicBezTo>
                    <a:pt x="220" y="0"/>
                    <a:pt x="227" y="9"/>
                    <a:pt x="227" y="27"/>
                  </a:cubicBezTo>
                  <a:moveTo>
                    <a:pt x="215" y="28"/>
                  </a:moveTo>
                  <a:cubicBezTo>
                    <a:pt x="215" y="16"/>
                    <a:pt x="213" y="9"/>
                    <a:pt x="208" y="9"/>
                  </a:cubicBezTo>
                  <a:cubicBezTo>
                    <a:pt x="203" y="9"/>
                    <a:pt x="200" y="16"/>
                    <a:pt x="200" y="28"/>
                  </a:cubicBezTo>
                  <a:cubicBezTo>
                    <a:pt x="200" y="41"/>
                    <a:pt x="203" y="46"/>
                    <a:pt x="208" y="46"/>
                  </a:cubicBezTo>
                  <a:cubicBezTo>
                    <a:pt x="213" y="46"/>
                    <a:pt x="215" y="41"/>
                    <a:pt x="215" y="28"/>
                  </a:cubicBezTo>
                  <a:moveTo>
                    <a:pt x="275" y="27"/>
                  </a:moveTo>
                  <a:cubicBezTo>
                    <a:pt x="275" y="36"/>
                    <a:pt x="274" y="44"/>
                    <a:pt x="269" y="48"/>
                  </a:cubicBezTo>
                  <a:cubicBezTo>
                    <a:pt x="266" y="53"/>
                    <a:pt x="262" y="55"/>
                    <a:pt x="256" y="55"/>
                  </a:cubicBezTo>
                  <a:cubicBezTo>
                    <a:pt x="243" y="55"/>
                    <a:pt x="236" y="46"/>
                    <a:pt x="236" y="28"/>
                  </a:cubicBezTo>
                  <a:cubicBezTo>
                    <a:pt x="236" y="19"/>
                    <a:pt x="238" y="13"/>
                    <a:pt x="242" y="7"/>
                  </a:cubicBezTo>
                  <a:cubicBezTo>
                    <a:pt x="245" y="3"/>
                    <a:pt x="250" y="0"/>
                    <a:pt x="256" y="0"/>
                  </a:cubicBezTo>
                  <a:cubicBezTo>
                    <a:pt x="269" y="0"/>
                    <a:pt x="275" y="9"/>
                    <a:pt x="275" y="27"/>
                  </a:cubicBezTo>
                  <a:moveTo>
                    <a:pt x="263" y="28"/>
                  </a:moveTo>
                  <a:cubicBezTo>
                    <a:pt x="263" y="16"/>
                    <a:pt x="260" y="9"/>
                    <a:pt x="256" y="9"/>
                  </a:cubicBezTo>
                  <a:cubicBezTo>
                    <a:pt x="250" y="9"/>
                    <a:pt x="248" y="16"/>
                    <a:pt x="248" y="28"/>
                  </a:cubicBezTo>
                  <a:cubicBezTo>
                    <a:pt x="248" y="41"/>
                    <a:pt x="250" y="46"/>
                    <a:pt x="256" y="46"/>
                  </a:cubicBezTo>
                  <a:cubicBezTo>
                    <a:pt x="260" y="46"/>
                    <a:pt x="263" y="41"/>
                    <a:pt x="263" y="28"/>
                  </a:cubicBezTo>
                  <a:moveTo>
                    <a:pt x="34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34" y="130"/>
                    <a:pt x="34" y="130"/>
                    <a:pt x="34" y="130"/>
                  </a:cubicBezTo>
                  <a:lnTo>
                    <a:pt x="34" y="140"/>
                  </a:lnTo>
                  <a:close/>
                  <a:moveTo>
                    <a:pt x="84" y="113"/>
                  </a:moveTo>
                  <a:cubicBezTo>
                    <a:pt x="84" y="122"/>
                    <a:pt x="81" y="129"/>
                    <a:pt x="78" y="134"/>
                  </a:cubicBezTo>
                  <a:cubicBezTo>
                    <a:pt x="75" y="139"/>
                    <a:pt x="70" y="141"/>
                    <a:pt x="64" y="141"/>
                  </a:cubicBezTo>
                  <a:cubicBezTo>
                    <a:pt x="51" y="141"/>
                    <a:pt x="45" y="132"/>
                    <a:pt x="45" y="115"/>
                  </a:cubicBezTo>
                  <a:cubicBezTo>
                    <a:pt x="45" y="104"/>
                    <a:pt x="47" y="98"/>
                    <a:pt x="50" y="93"/>
                  </a:cubicBezTo>
                  <a:cubicBezTo>
                    <a:pt x="54" y="88"/>
                    <a:pt x="58" y="85"/>
                    <a:pt x="65" y="85"/>
                  </a:cubicBezTo>
                  <a:cubicBezTo>
                    <a:pt x="77" y="85"/>
                    <a:pt x="84" y="94"/>
                    <a:pt x="84" y="113"/>
                  </a:cubicBezTo>
                  <a:moveTo>
                    <a:pt x="71" y="113"/>
                  </a:moveTo>
                  <a:cubicBezTo>
                    <a:pt x="71" y="101"/>
                    <a:pt x="69" y="94"/>
                    <a:pt x="64" y="94"/>
                  </a:cubicBezTo>
                  <a:cubicBezTo>
                    <a:pt x="59" y="94"/>
                    <a:pt x="57" y="101"/>
                    <a:pt x="57" y="113"/>
                  </a:cubicBezTo>
                  <a:cubicBezTo>
                    <a:pt x="57" y="126"/>
                    <a:pt x="59" y="132"/>
                    <a:pt x="64" y="132"/>
                  </a:cubicBezTo>
                  <a:cubicBezTo>
                    <a:pt x="69" y="132"/>
                    <a:pt x="71" y="126"/>
                    <a:pt x="71" y="113"/>
                  </a:cubicBezTo>
                  <a:moveTo>
                    <a:pt x="131" y="113"/>
                  </a:moveTo>
                  <a:cubicBezTo>
                    <a:pt x="131" y="122"/>
                    <a:pt x="129" y="129"/>
                    <a:pt x="126" y="134"/>
                  </a:cubicBezTo>
                  <a:cubicBezTo>
                    <a:pt x="122" y="139"/>
                    <a:pt x="118" y="141"/>
                    <a:pt x="111" y="141"/>
                  </a:cubicBezTo>
                  <a:cubicBezTo>
                    <a:pt x="99" y="141"/>
                    <a:pt x="92" y="132"/>
                    <a:pt x="92" y="115"/>
                  </a:cubicBezTo>
                  <a:cubicBezTo>
                    <a:pt x="92" y="104"/>
                    <a:pt x="95" y="98"/>
                    <a:pt x="98" y="93"/>
                  </a:cubicBezTo>
                  <a:cubicBezTo>
                    <a:pt x="101" y="88"/>
                    <a:pt x="106" y="85"/>
                    <a:pt x="112" y="85"/>
                  </a:cubicBezTo>
                  <a:cubicBezTo>
                    <a:pt x="125" y="85"/>
                    <a:pt x="131" y="94"/>
                    <a:pt x="131" y="113"/>
                  </a:cubicBezTo>
                  <a:moveTo>
                    <a:pt x="119" y="113"/>
                  </a:moveTo>
                  <a:cubicBezTo>
                    <a:pt x="119" y="101"/>
                    <a:pt x="117" y="94"/>
                    <a:pt x="112" y="94"/>
                  </a:cubicBezTo>
                  <a:cubicBezTo>
                    <a:pt x="107" y="94"/>
                    <a:pt x="105" y="101"/>
                    <a:pt x="105" y="113"/>
                  </a:cubicBezTo>
                  <a:cubicBezTo>
                    <a:pt x="105" y="126"/>
                    <a:pt x="107" y="132"/>
                    <a:pt x="111" y="132"/>
                  </a:cubicBezTo>
                  <a:cubicBezTo>
                    <a:pt x="117" y="132"/>
                    <a:pt x="119" y="126"/>
                    <a:pt x="119" y="113"/>
                  </a:cubicBezTo>
                  <a:moveTo>
                    <a:pt x="178" y="140"/>
                  </a:moveTo>
                  <a:cubicBezTo>
                    <a:pt x="145" y="140"/>
                    <a:pt x="145" y="140"/>
                    <a:pt x="145" y="140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67" y="130"/>
                    <a:pt x="167" y="130"/>
                    <a:pt x="167" y="130"/>
                  </a:cubicBezTo>
                  <a:cubicBezTo>
                    <a:pt x="178" y="130"/>
                    <a:pt x="178" y="130"/>
                    <a:pt x="178" y="130"/>
                  </a:cubicBezTo>
                  <a:lnTo>
                    <a:pt x="178" y="140"/>
                  </a:lnTo>
                  <a:close/>
                  <a:moveTo>
                    <a:pt x="227" y="113"/>
                  </a:moveTo>
                  <a:cubicBezTo>
                    <a:pt x="227" y="122"/>
                    <a:pt x="226" y="129"/>
                    <a:pt x="221" y="134"/>
                  </a:cubicBezTo>
                  <a:cubicBezTo>
                    <a:pt x="218" y="139"/>
                    <a:pt x="213" y="141"/>
                    <a:pt x="208" y="141"/>
                  </a:cubicBezTo>
                  <a:cubicBezTo>
                    <a:pt x="195" y="141"/>
                    <a:pt x="188" y="132"/>
                    <a:pt x="188" y="115"/>
                  </a:cubicBezTo>
                  <a:cubicBezTo>
                    <a:pt x="188" y="104"/>
                    <a:pt x="190" y="98"/>
                    <a:pt x="193" y="93"/>
                  </a:cubicBezTo>
                  <a:cubicBezTo>
                    <a:pt x="197" y="88"/>
                    <a:pt x="202" y="85"/>
                    <a:pt x="208" y="85"/>
                  </a:cubicBezTo>
                  <a:cubicBezTo>
                    <a:pt x="221" y="85"/>
                    <a:pt x="227" y="94"/>
                    <a:pt x="227" y="113"/>
                  </a:cubicBezTo>
                  <a:moveTo>
                    <a:pt x="215" y="113"/>
                  </a:moveTo>
                  <a:cubicBezTo>
                    <a:pt x="215" y="101"/>
                    <a:pt x="212" y="94"/>
                    <a:pt x="208" y="94"/>
                  </a:cubicBezTo>
                  <a:cubicBezTo>
                    <a:pt x="202" y="94"/>
                    <a:pt x="200" y="101"/>
                    <a:pt x="200" y="113"/>
                  </a:cubicBezTo>
                  <a:cubicBezTo>
                    <a:pt x="200" y="126"/>
                    <a:pt x="202" y="132"/>
                    <a:pt x="208" y="132"/>
                  </a:cubicBezTo>
                  <a:cubicBezTo>
                    <a:pt x="212" y="132"/>
                    <a:pt x="215" y="126"/>
                    <a:pt x="215" y="113"/>
                  </a:cubicBezTo>
                  <a:moveTo>
                    <a:pt x="83" y="199"/>
                  </a:moveTo>
                  <a:cubicBezTo>
                    <a:pt x="83" y="207"/>
                    <a:pt x="82" y="214"/>
                    <a:pt x="78" y="220"/>
                  </a:cubicBezTo>
                  <a:cubicBezTo>
                    <a:pt x="75" y="224"/>
                    <a:pt x="70" y="226"/>
                    <a:pt x="64" y="226"/>
                  </a:cubicBezTo>
                  <a:cubicBezTo>
                    <a:pt x="51" y="226"/>
                    <a:pt x="45" y="218"/>
                    <a:pt x="45" y="200"/>
                  </a:cubicBezTo>
                  <a:cubicBezTo>
                    <a:pt x="45" y="191"/>
                    <a:pt x="46" y="183"/>
                    <a:pt x="51" y="178"/>
                  </a:cubicBezTo>
                  <a:cubicBezTo>
                    <a:pt x="54" y="174"/>
                    <a:pt x="58" y="172"/>
                    <a:pt x="65" y="172"/>
                  </a:cubicBezTo>
                  <a:cubicBezTo>
                    <a:pt x="77" y="172"/>
                    <a:pt x="83" y="181"/>
                    <a:pt x="83" y="199"/>
                  </a:cubicBezTo>
                  <a:moveTo>
                    <a:pt x="72" y="199"/>
                  </a:moveTo>
                  <a:cubicBezTo>
                    <a:pt x="72" y="186"/>
                    <a:pt x="68" y="181"/>
                    <a:pt x="64" y="181"/>
                  </a:cubicBezTo>
                  <a:cubicBezTo>
                    <a:pt x="60" y="181"/>
                    <a:pt x="56" y="186"/>
                    <a:pt x="56" y="200"/>
                  </a:cubicBezTo>
                  <a:cubicBezTo>
                    <a:pt x="56" y="211"/>
                    <a:pt x="60" y="218"/>
                    <a:pt x="64" y="218"/>
                  </a:cubicBezTo>
                  <a:cubicBezTo>
                    <a:pt x="68" y="218"/>
                    <a:pt x="72" y="211"/>
                    <a:pt x="72" y="199"/>
                  </a:cubicBezTo>
                  <a:moveTo>
                    <a:pt x="132" y="199"/>
                  </a:moveTo>
                  <a:cubicBezTo>
                    <a:pt x="132" y="207"/>
                    <a:pt x="129" y="214"/>
                    <a:pt x="126" y="220"/>
                  </a:cubicBezTo>
                  <a:cubicBezTo>
                    <a:pt x="123" y="224"/>
                    <a:pt x="118" y="226"/>
                    <a:pt x="112" y="226"/>
                  </a:cubicBezTo>
                  <a:cubicBezTo>
                    <a:pt x="99" y="226"/>
                    <a:pt x="93" y="218"/>
                    <a:pt x="93" y="200"/>
                  </a:cubicBezTo>
                  <a:cubicBezTo>
                    <a:pt x="93" y="191"/>
                    <a:pt x="95" y="183"/>
                    <a:pt x="98" y="178"/>
                  </a:cubicBezTo>
                  <a:cubicBezTo>
                    <a:pt x="102" y="174"/>
                    <a:pt x="106" y="172"/>
                    <a:pt x="113" y="172"/>
                  </a:cubicBezTo>
                  <a:cubicBezTo>
                    <a:pt x="125" y="172"/>
                    <a:pt x="132" y="181"/>
                    <a:pt x="132" y="199"/>
                  </a:cubicBezTo>
                  <a:moveTo>
                    <a:pt x="119" y="199"/>
                  </a:moveTo>
                  <a:cubicBezTo>
                    <a:pt x="119" y="186"/>
                    <a:pt x="117" y="181"/>
                    <a:pt x="112" y="181"/>
                  </a:cubicBezTo>
                  <a:cubicBezTo>
                    <a:pt x="107" y="181"/>
                    <a:pt x="105" y="186"/>
                    <a:pt x="105" y="200"/>
                  </a:cubicBezTo>
                  <a:cubicBezTo>
                    <a:pt x="105" y="211"/>
                    <a:pt x="107" y="218"/>
                    <a:pt x="112" y="218"/>
                  </a:cubicBezTo>
                  <a:cubicBezTo>
                    <a:pt x="117" y="218"/>
                    <a:pt x="119" y="211"/>
                    <a:pt x="119" y="199"/>
                  </a:cubicBezTo>
                  <a:moveTo>
                    <a:pt x="178" y="225"/>
                  </a:moveTo>
                  <a:cubicBezTo>
                    <a:pt x="144" y="225"/>
                    <a:pt x="144" y="225"/>
                    <a:pt x="144" y="225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55" y="216"/>
                    <a:pt x="155" y="216"/>
                    <a:pt x="155" y="216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44" y="185"/>
                    <a:pt x="144" y="185"/>
                    <a:pt x="144" y="185"/>
                  </a:cubicBezTo>
                  <a:cubicBezTo>
                    <a:pt x="144" y="176"/>
                    <a:pt x="144" y="176"/>
                    <a:pt x="144" y="176"/>
                  </a:cubicBezTo>
                  <a:cubicBezTo>
                    <a:pt x="167" y="172"/>
                    <a:pt x="167" y="172"/>
                    <a:pt x="167" y="172"/>
                  </a:cubicBezTo>
                  <a:cubicBezTo>
                    <a:pt x="167" y="216"/>
                    <a:pt x="167" y="216"/>
                    <a:pt x="167" y="216"/>
                  </a:cubicBezTo>
                  <a:cubicBezTo>
                    <a:pt x="178" y="216"/>
                    <a:pt x="178" y="216"/>
                    <a:pt x="178" y="216"/>
                  </a:cubicBezTo>
                  <a:lnTo>
                    <a:pt x="178" y="225"/>
                  </a:lnTo>
                  <a:close/>
                  <a:moveTo>
                    <a:pt x="227" y="199"/>
                  </a:moveTo>
                  <a:cubicBezTo>
                    <a:pt x="227" y="207"/>
                    <a:pt x="225" y="214"/>
                    <a:pt x="222" y="220"/>
                  </a:cubicBezTo>
                  <a:cubicBezTo>
                    <a:pt x="218" y="224"/>
                    <a:pt x="214" y="226"/>
                    <a:pt x="207" y="226"/>
                  </a:cubicBezTo>
                  <a:cubicBezTo>
                    <a:pt x="195" y="226"/>
                    <a:pt x="188" y="218"/>
                    <a:pt x="188" y="200"/>
                  </a:cubicBezTo>
                  <a:cubicBezTo>
                    <a:pt x="188" y="191"/>
                    <a:pt x="191" y="183"/>
                    <a:pt x="194" y="178"/>
                  </a:cubicBezTo>
                  <a:cubicBezTo>
                    <a:pt x="197" y="174"/>
                    <a:pt x="203" y="172"/>
                    <a:pt x="208" y="172"/>
                  </a:cubicBezTo>
                  <a:cubicBezTo>
                    <a:pt x="220" y="172"/>
                    <a:pt x="227" y="181"/>
                    <a:pt x="227" y="199"/>
                  </a:cubicBezTo>
                  <a:moveTo>
                    <a:pt x="215" y="199"/>
                  </a:moveTo>
                  <a:cubicBezTo>
                    <a:pt x="215" y="186"/>
                    <a:pt x="213" y="181"/>
                    <a:pt x="208" y="181"/>
                  </a:cubicBezTo>
                  <a:cubicBezTo>
                    <a:pt x="203" y="181"/>
                    <a:pt x="200" y="186"/>
                    <a:pt x="200" y="200"/>
                  </a:cubicBezTo>
                  <a:cubicBezTo>
                    <a:pt x="200" y="211"/>
                    <a:pt x="203" y="218"/>
                    <a:pt x="208" y="218"/>
                  </a:cubicBezTo>
                  <a:cubicBezTo>
                    <a:pt x="213" y="218"/>
                    <a:pt x="215" y="211"/>
                    <a:pt x="215" y="199"/>
                  </a:cubicBezTo>
                  <a:moveTo>
                    <a:pt x="274" y="225"/>
                  </a:moveTo>
                  <a:cubicBezTo>
                    <a:pt x="240" y="225"/>
                    <a:pt x="240" y="225"/>
                    <a:pt x="240" y="225"/>
                  </a:cubicBezTo>
                  <a:cubicBezTo>
                    <a:pt x="240" y="216"/>
                    <a:pt x="240" y="216"/>
                    <a:pt x="240" y="216"/>
                  </a:cubicBezTo>
                  <a:cubicBezTo>
                    <a:pt x="252" y="216"/>
                    <a:pt x="252" y="216"/>
                    <a:pt x="252" y="216"/>
                  </a:cubicBezTo>
                  <a:cubicBezTo>
                    <a:pt x="252" y="183"/>
                    <a:pt x="252" y="183"/>
                    <a:pt x="252" y="183"/>
                  </a:cubicBezTo>
                  <a:cubicBezTo>
                    <a:pt x="240" y="185"/>
                    <a:pt x="240" y="185"/>
                    <a:pt x="240" y="185"/>
                  </a:cubicBezTo>
                  <a:cubicBezTo>
                    <a:pt x="240" y="176"/>
                    <a:pt x="240" y="176"/>
                    <a:pt x="240" y="176"/>
                  </a:cubicBezTo>
                  <a:cubicBezTo>
                    <a:pt x="263" y="172"/>
                    <a:pt x="263" y="172"/>
                    <a:pt x="263" y="172"/>
                  </a:cubicBezTo>
                  <a:cubicBezTo>
                    <a:pt x="263" y="216"/>
                    <a:pt x="263" y="216"/>
                    <a:pt x="263" y="216"/>
                  </a:cubicBezTo>
                  <a:cubicBezTo>
                    <a:pt x="274" y="216"/>
                    <a:pt x="274" y="216"/>
                    <a:pt x="274" y="216"/>
                  </a:cubicBezTo>
                  <a:lnTo>
                    <a:pt x="274" y="225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7" name="icon GEARS"/>
            <p:cNvSpPr>
              <a:spLocks noEditPoints="1"/>
            </p:cNvSpPr>
            <p:nvPr/>
          </p:nvSpPr>
          <p:spPr bwMode="auto">
            <a:xfrm>
              <a:off x="11707277" y="6523798"/>
              <a:ext cx="454243" cy="378637"/>
            </a:xfrm>
            <a:custGeom>
              <a:avLst/>
              <a:gdLst>
                <a:gd name="T0" fmla="*/ 114 w 315"/>
                <a:gd name="T1" fmla="*/ 169 h 262"/>
                <a:gd name="T2" fmla="*/ 114 w 315"/>
                <a:gd name="T3" fmla="*/ 132 h 262"/>
                <a:gd name="T4" fmla="*/ 227 w 315"/>
                <a:gd name="T5" fmla="*/ 139 h 262"/>
                <a:gd name="T6" fmla="*/ 195 w 315"/>
                <a:gd name="T7" fmla="*/ 159 h 262"/>
                <a:gd name="T8" fmla="*/ 216 w 315"/>
                <a:gd name="T9" fmla="*/ 187 h 262"/>
                <a:gd name="T10" fmla="*/ 208 w 315"/>
                <a:gd name="T11" fmla="*/ 214 h 262"/>
                <a:gd name="T12" fmla="*/ 170 w 315"/>
                <a:gd name="T13" fmla="*/ 209 h 262"/>
                <a:gd name="T14" fmla="*/ 172 w 315"/>
                <a:gd name="T15" fmla="*/ 242 h 262"/>
                <a:gd name="T16" fmla="*/ 149 w 315"/>
                <a:gd name="T17" fmla="*/ 258 h 262"/>
                <a:gd name="T18" fmla="*/ 123 w 315"/>
                <a:gd name="T19" fmla="*/ 231 h 262"/>
                <a:gd name="T20" fmla="*/ 113 w 315"/>
                <a:gd name="T21" fmla="*/ 232 h 262"/>
                <a:gd name="T22" fmla="*/ 90 w 315"/>
                <a:gd name="T23" fmla="*/ 261 h 262"/>
                <a:gd name="T24" fmla="*/ 65 w 315"/>
                <a:gd name="T25" fmla="*/ 247 h 262"/>
                <a:gd name="T26" fmla="*/ 60 w 315"/>
                <a:gd name="T27" fmla="*/ 212 h 262"/>
                <a:gd name="T28" fmla="*/ 23 w 315"/>
                <a:gd name="T29" fmla="*/ 219 h 262"/>
                <a:gd name="T30" fmla="*/ 14 w 315"/>
                <a:gd name="T31" fmla="*/ 192 h 262"/>
                <a:gd name="T32" fmla="*/ 33 w 315"/>
                <a:gd name="T33" fmla="*/ 159 h 262"/>
                <a:gd name="T34" fmla="*/ 1 w 315"/>
                <a:gd name="T35" fmla="*/ 140 h 262"/>
                <a:gd name="T36" fmla="*/ 12 w 315"/>
                <a:gd name="T37" fmla="*/ 113 h 262"/>
                <a:gd name="T38" fmla="*/ 45 w 315"/>
                <a:gd name="T39" fmla="*/ 106 h 262"/>
                <a:gd name="T40" fmla="*/ 33 w 315"/>
                <a:gd name="T41" fmla="*/ 70 h 262"/>
                <a:gd name="T42" fmla="*/ 58 w 315"/>
                <a:gd name="T43" fmla="*/ 57 h 262"/>
                <a:gd name="T44" fmla="*/ 90 w 315"/>
                <a:gd name="T45" fmla="*/ 72 h 262"/>
                <a:gd name="T46" fmla="*/ 103 w 315"/>
                <a:gd name="T47" fmla="*/ 37 h 262"/>
                <a:gd name="T48" fmla="*/ 131 w 315"/>
                <a:gd name="T49" fmla="*/ 43 h 262"/>
                <a:gd name="T50" fmla="*/ 146 w 315"/>
                <a:gd name="T51" fmla="*/ 75 h 262"/>
                <a:gd name="T52" fmla="*/ 179 w 315"/>
                <a:gd name="T53" fmla="*/ 57 h 262"/>
                <a:gd name="T54" fmla="*/ 196 w 315"/>
                <a:gd name="T55" fmla="*/ 80 h 262"/>
                <a:gd name="T56" fmla="*/ 186 w 315"/>
                <a:gd name="T57" fmla="*/ 113 h 262"/>
                <a:gd name="T58" fmla="*/ 223 w 315"/>
                <a:gd name="T59" fmla="*/ 120 h 262"/>
                <a:gd name="T60" fmla="*/ 157 w 315"/>
                <a:gd name="T61" fmla="*/ 150 h 262"/>
                <a:gd name="T62" fmla="*/ 70 w 315"/>
                <a:gd name="T63" fmla="*/ 150 h 262"/>
                <a:gd name="T64" fmla="*/ 157 w 315"/>
                <a:gd name="T65" fmla="*/ 150 h 262"/>
                <a:gd name="T66" fmla="*/ 312 w 315"/>
                <a:gd name="T67" fmla="*/ 93 h 262"/>
                <a:gd name="T68" fmla="*/ 300 w 315"/>
                <a:gd name="T69" fmla="*/ 98 h 262"/>
                <a:gd name="T70" fmla="*/ 273 w 315"/>
                <a:gd name="T71" fmla="*/ 102 h 262"/>
                <a:gd name="T72" fmla="*/ 263 w 315"/>
                <a:gd name="T73" fmla="*/ 120 h 262"/>
                <a:gd name="T74" fmla="*/ 252 w 315"/>
                <a:gd name="T75" fmla="*/ 114 h 262"/>
                <a:gd name="T76" fmla="*/ 233 w 315"/>
                <a:gd name="T77" fmla="*/ 93 h 262"/>
                <a:gd name="T78" fmla="*/ 213 w 315"/>
                <a:gd name="T79" fmla="*/ 96 h 262"/>
                <a:gd name="T80" fmla="*/ 211 w 315"/>
                <a:gd name="T81" fmla="*/ 83 h 262"/>
                <a:gd name="T82" fmla="*/ 218 w 315"/>
                <a:gd name="T83" fmla="*/ 61 h 262"/>
                <a:gd name="T84" fmla="*/ 220 w 315"/>
                <a:gd name="T85" fmla="*/ 48 h 262"/>
                <a:gd name="T86" fmla="*/ 210 w 315"/>
                <a:gd name="T87" fmla="*/ 29 h 262"/>
                <a:gd name="T88" fmla="*/ 221 w 315"/>
                <a:gd name="T89" fmla="*/ 23 h 262"/>
                <a:gd name="T90" fmla="*/ 233 w 315"/>
                <a:gd name="T91" fmla="*/ 28 h 262"/>
                <a:gd name="T92" fmla="*/ 252 w 315"/>
                <a:gd name="T93" fmla="*/ 7 h 262"/>
                <a:gd name="T94" fmla="*/ 263 w 315"/>
                <a:gd name="T95" fmla="*/ 0 h 262"/>
                <a:gd name="T96" fmla="*/ 273 w 315"/>
                <a:gd name="T97" fmla="*/ 19 h 262"/>
                <a:gd name="T98" fmla="*/ 301 w 315"/>
                <a:gd name="T99" fmla="*/ 23 h 262"/>
                <a:gd name="T100" fmla="*/ 313 w 315"/>
                <a:gd name="T101" fmla="*/ 29 h 262"/>
                <a:gd name="T102" fmla="*/ 303 w 315"/>
                <a:gd name="T103" fmla="*/ 48 h 262"/>
                <a:gd name="T104" fmla="*/ 302 w 315"/>
                <a:gd name="T105" fmla="*/ 74 h 262"/>
                <a:gd name="T106" fmla="*/ 276 w 315"/>
                <a:gd name="T107" fmla="*/ 61 h 262"/>
                <a:gd name="T108" fmla="*/ 246 w 315"/>
                <a:gd name="T109" fmla="*/ 61 h 262"/>
                <a:gd name="T110" fmla="*/ 276 w 315"/>
                <a:gd name="T111" fmla="*/ 6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5" h="262">
                  <a:moveTo>
                    <a:pt x="132" y="150"/>
                  </a:moveTo>
                  <a:cubicBezTo>
                    <a:pt x="132" y="160"/>
                    <a:pt x="124" y="169"/>
                    <a:pt x="114" y="169"/>
                  </a:cubicBezTo>
                  <a:cubicBezTo>
                    <a:pt x="103" y="169"/>
                    <a:pt x="95" y="160"/>
                    <a:pt x="95" y="150"/>
                  </a:cubicBezTo>
                  <a:cubicBezTo>
                    <a:pt x="95" y="140"/>
                    <a:pt x="103" y="132"/>
                    <a:pt x="114" y="132"/>
                  </a:cubicBezTo>
                  <a:cubicBezTo>
                    <a:pt x="124" y="132"/>
                    <a:pt x="132" y="140"/>
                    <a:pt x="132" y="150"/>
                  </a:cubicBezTo>
                  <a:close/>
                  <a:moveTo>
                    <a:pt x="227" y="139"/>
                  </a:moveTo>
                  <a:cubicBezTo>
                    <a:pt x="227" y="143"/>
                    <a:pt x="225" y="147"/>
                    <a:pt x="222" y="148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94" y="162"/>
                    <a:pt x="194" y="165"/>
                    <a:pt x="193" y="168"/>
                  </a:cubicBezTo>
                  <a:cubicBezTo>
                    <a:pt x="216" y="187"/>
                    <a:pt x="216" y="187"/>
                    <a:pt x="216" y="187"/>
                  </a:cubicBezTo>
                  <a:cubicBezTo>
                    <a:pt x="218" y="189"/>
                    <a:pt x="219" y="193"/>
                    <a:pt x="217" y="196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6" y="217"/>
                    <a:pt x="202" y="219"/>
                    <a:pt x="198" y="218"/>
                  </a:cubicBezTo>
                  <a:cubicBezTo>
                    <a:pt x="170" y="209"/>
                    <a:pt x="170" y="209"/>
                    <a:pt x="170" y="209"/>
                  </a:cubicBezTo>
                  <a:cubicBezTo>
                    <a:pt x="169" y="210"/>
                    <a:pt x="168" y="211"/>
                    <a:pt x="166" y="213"/>
                  </a:cubicBezTo>
                  <a:cubicBezTo>
                    <a:pt x="172" y="242"/>
                    <a:pt x="172" y="242"/>
                    <a:pt x="172" y="242"/>
                  </a:cubicBezTo>
                  <a:cubicBezTo>
                    <a:pt x="173" y="245"/>
                    <a:pt x="171" y="249"/>
                    <a:pt x="168" y="250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46" y="260"/>
                    <a:pt x="142" y="258"/>
                    <a:pt x="140" y="256"/>
                  </a:cubicBezTo>
                  <a:cubicBezTo>
                    <a:pt x="123" y="231"/>
                    <a:pt x="123" y="231"/>
                    <a:pt x="123" y="231"/>
                  </a:cubicBezTo>
                  <a:cubicBezTo>
                    <a:pt x="120" y="232"/>
                    <a:pt x="117" y="232"/>
                    <a:pt x="114" y="232"/>
                  </a:cubicBezTo>
                  <a:cubicBezTo>
                    <a:pt x="113" y="232"/>
                    <a:pt x="113" y="232"/>
                    <a:pt x="113" y="232"/>
                  </a:cubicBezTo>
                  <a:cubicBezTo>
                    <a:pt x="99" y="258"/>
                    <a:pt x="99" y="258"/>
                    <a:pt x="99" y="258"/>
                  </a:cubicBezTo>
                  <a:cubicBezTo>
                    <a:pt x="97" y="261"/>
                    <a:pt x="93" y="262"/>
                    <a:pt x="90" y="261"/>
                  </a:cubicBezTo>
                  <a:cubicBezTo>
                    <a:pt x="70" y="255"/>
                    <a:pt x="70" y="255"/>
                    <a:pt x="70" y="255"/>
                  </a:cubicBezTo>
                  <a:cubicBezTo>
                    <a:pt x="67" y="254"/>
                    <a:pt x="65" y="251"/>
                    <a:pt x="65" y="247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65" y="216"/>
                    <a:pt x="63" y="214"/>
                    <a:pt x="60" y="212"/>
                  </a:cubicBezTo>
                  <a:cubicBezTo>
                    <a:pt x="32" y="222"/>
                    <a:pt x="32" y="222"/>
                    <a:pt x="32" y="222"/>
                  </a:cubicBezTo>
                  <a:cubicBezTo>
                    <a:pt x="29" y="223"/>
                    <a:pt x="25" y="222"/>
                    <a:pt x="23" y="219"/>
                  </a:cubicBezTo>
                  <a:cubicBezTo>
                    <a:pt x="12" y="202"/>
                    <a:pt x="12" y="202"/>
                    <a:pt x="12" y="202"/>
                  </a:cubicBezTo>
                  <a:cubicBezTo>
                    <a:pt x="11" y="199"/>
                    <a:pt x="11" y="195"/>
                    <a:pt x="14" y="192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4" y="168"/>
                    <a:pt x="33" y="163"/>
                    <a:pt x="33" y="15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2" y="147"/>
                    <a:pt x="0" y="143"/>
                    <a:pt x="1" y="14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5" y="116"/>
                    <a:pt x="8" y="113"/>
                    <a:pt x="12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2" y="110"/>
                    <a:pt x="44" y="108"/>
                    <a:pt x="45" y="106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9" y="77"/>
                    <a:pt x="30" y="73"/>
                    <a:pt x="33" y="70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1" y="55"/>
                    <a:pt x="55" y="55"/>
                    <a:pt x="58" y="57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4" y="74"/>
                    <a:pt x="87" y="73"/>
                    <a:pt x="90" y="72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0"/>
                    <a:pt x="100" y="37"/>
                    <a:pt x="103" y="37"/>
                  </a:cubicBezTo>
                  <a:cubicBezTo>
                    <a:pt x="124" y="37"/>
                    <a:pt x="124" y="37"/>
                    <a:pt x="124" y="37"/>
                  </a:cubicBezTo>
                  <a:cubicBezTo>
                    <a:pt x="127" y="37"/>
                    <a:pt x="131" y="40"/>
                    <a:pt x="131" y="43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3"/>
                    <a:pt x="143" y="74"/>
                    <a:pt x="146" y="75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1" y="55"/>
                    <a:pt x="176" y="55"/>
                    <a:pt x="179" y="57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97" y="72"/>
                    <a:pt x="198" y="77"/>
                    <a:pt x="196" y="80"/>
                  </a:cubicBezTo>
                  <a:cubicBezTo>
                    <a:pt x="182" y="106"/>
                    <a:pt x="182" y="106"/>
                    <a:pt x="182" y="106"/>
                  </a:cubicBezTo>
                  <a:cubicBezTo>
                    <a:pt x="183" y="108"/>
                    <a:pt x="185" y="110"/>
                    <a:pt x="18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9" y="113"/>
                    <a:pt x="222" y="116"/>
                    <a:pt x="223" y="120"/>
                  </a:cubicBezTo>
                  <a:lnTo>
                    <a:pt x="227" y="139"/>
                  </a:lnTo>
                  <a:close/>
                  <a:moveTo>
                    <a:pt x="157" y="150"/>
                  </a:moveTo>
                  <a:cubicBezTo>
                    <a:pt x="157" y="126"/>
                    <a:pt x="137" y="107"/>
                    <a:pt x="114" y="107"/>
                  </a:cubicBezTo>
                  <a:cubicBezTo>
                    <a:pt x="90" y="107"/>
                    <a:pt x="70" y="126"/>
                    <a:pt x="70" y="150"/>
                  </a:cubicBezTo>
                  <a:cubicBezTo>
                    <a:pt x="70" y="174"/>
                    <a:pt x="90" y="193"/>
                    <a:pt x="114" y="193"/>
                  </a:cubicBezTo>
                  <a:cubicBezTo>
                    <a:pt x="137" y="193"/>
                    <a:pt x="157" y="174"/>
                    <a:pt x="157" y="150"/>
                  </a:cubicBezTo>
                  <a:close/>
                  <a:moveTo>
                    <a:pt x="311" y="83"/>
                  </a:moveTo>
                  <a:cubicBezTo>
                    <a:pt x="313" y="85"/>
                    <a:pt x="314" y="90"/>
                    <a:pt x="312" y="93"/>
                  </a:cubicBezTo>
                  <a:cubicBezTo>
                    <a:pt x="310" y="96"/>
                    <a:pt x="310" y="96"/>
                    <a:pt x="310" y="96"/>
                  </a:cubicBezTo>
                  <a:cubicBezTo>
                    <a:pt x="308" y="99"/>
                    <a:pt x="304" y="100"/>
                    <a:pt x="300" y="98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85" y="97"/>
                    <a:pt x="279" y="100"/>
                    <a:pt x="273" y="102"/>
                  </a:cubicBezTo>
                  <a:cubicBezTo>
                    <a:pt x="271" y="114"/>
                    <a:pt x="271" y="114"/>
                    <a:pt x="271" y="114"/>
                  </a:cubicBezTo>
                  <a:cubicBezTo>
                    <a:pt x="270" y="118"/>
                    <a:pt x="267" y="120"/>
                    <a:pt x="263" y="120"/>
                  </a:cubicBezTo>
                  <a:cubicBezTo>
                    <a:pt x="259" y="120"/>
                    <a:pt x="259" y="120"/>
                    <a:pt x="259" y="120"/>
                  </a:cubicBezTo>
                  <a:cubicBezTo>
                    <a:pt x="256" y="120"/>
                    <a:pt x="253" y="118"/>
                    <a:pt x="252" y="114"/>
                  </a:cubicBezTo>
                  <a:cubicBezTo>
                    <a:pt x="250" y="102"/>
                    <a:pt x="250" y="102"/>
                    <a:pt x="250" y="102"/>
                  </a:cubicBezTo>
                  <a:cubicBezTo>
                    <a:pt x="244" y="100"/>
                    <a:pt x="238" y="97"/>
                    <a:pt x="233" y="93"/>
                  </a:cubicBezTo>
                  <a:cubicBezTo>
                    <a:pt x="222" y="98"/>
                    <a:pt x="222" y="98"/>
                    <a:pt x="222" y="98"/>
                  </a:cubicBezTo>
                  <a:cubicBezTo>
                    <a:pt x="219" y="100"/>
                    <a:pt x="215" y="99"/>
                    <a:pt x="213" y="96"/>
                  </a:cubicBezTo>
                  <a:cubicBezTo>
                    <a:pt x="210" y="93"/>
                    <a:pt x="210" y="93"/>
                    <a:pt x="210" y="93"/>
                  </a:cubicBezTo>
                  <a:cubicBezTo>
                    <a:pt x="208" y="90"/>
                    <a:pt x="209" y="85"/>
                    <a:pt x="211" y="83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0"/>
                    <a:pt x="218" y="65"/>
                    <a:pt x="218" y="61"/>
                  </a:cubicBezTo>
                  <a:cubicBezTo>
                    <a:pt x="218" y="56"/>
                    <a:pt x="219" y="52"/>
                    <a:pt x="220" y="48"/>
                  </a:cubicBezTo>
                  <a:cubicBezTo>
                    <a:pt x="220" y="48"/>
                    <a:pt x="220" y="48"/>
                    <a:pt x="220" y="48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08" y="37"/>
                    <a:pt x="208" y="32"/>
                    <a:pt x="210" y="29"/>
                  </a:cubicBezTo>
                  <a:cubicBezTo>
                    <a:pt x="212" y="26"/>
                    <a:pt x="212" y="26"/>
                    <a:pt x="212" y="26"/>
                  </a:cubicBezTo>
                  <a:cubicBezTo>
                    <a:pt x="214" y="23"/>
                    <a:pt x="218" y="22"/>
                    <a:pt x="221" y="23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8" y="24"/>
                    <a:pt x="243" y="21"/>
                    <a:pt x="249" y="19"/>
                  </a:cubicBezTo>
                  <a:cubicBezTo>
                    <a:pt x="252" y="7"/>
                    <a:pt x="252" y="7"/>
                    <a:pt x="252" y="7"/>
                  </a:cubicBezTo>
                  <a:cubicBezTo>
                    <a:pt x="253" y="3"/>
                    <a:pt x="256" y="0"/>
                    <a:pt x="25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7" y="0"/>
                    <a:pt x="270" y="3"/>
                    <a:pt x="271" y="7"/>
                  </a:cubicBezTo>
                  <a:cubicBezTo>
                    <a:pt x="273" y="19"/>
                    <a:pt x="273" y="19"/>
                    <a:pt x="273" y="19"/>
                  </a:cubicBezTo>
                  <a:cubicBezTo>
                    <a:pt x="279" y="21"/>
                    <a:pt x="285" y="24"/>
                    <a:pt x="290" y="28"/>
                  </a:cubicBezTo>
                  <a:cubicBezTo>
                    <a:pt x="301" y="23"/>
                    <a:pt x="301" y="23"/>
                    <a:pt x="301" y="23"/>
                  </a:cubicBezTo>
                  <a:cubicBezTo>
                    <a:pt x="305" y="22"/>
                    <a:pt x="309" y="23"/>
                    <a:pt x="311" y="26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5" y="32"/>
                    <a:pt x="314" y="37"/>
                    <a:pt x="312" y="39"/>
                  </a:cubicBezTo>
                  <a:cubicBezTo>
                    <a:pt x="303" y="48"/>
                    <a:pt x="303" y="48"/>
                    <a:pt x="303" y="48"/>
                  </a:cubicBezTo>
                  <a:cubicBezTo>
                    <a:pt x="304" y="52"/>
                    <a:pt x="304" y="56"/>
                    <a:pt x="304" y="61"/>
                  </a:cubicBezTo>
                  <a:cubicBezTo>
                    <a:pt x="304" y="65"/>
                    <a:pt x="304" y="70"/>
                    <a:pt x="302" y="74"/>
                  </a:cubicBezTo>
                  <a:lnTo>
                    <a:pt x="311" y="83"/>
                  </a:lnTo>
                  <a:close/>
                  <a:moveTo>
                    <a:pt x="276" y="61"/>
                  </a:moveTo>
                  <a:cubicBezTo>
                    <a:pt x="276" y="52"/>
                    <a:pt x="269" y="46"/>
                    <a:pt x="261" y="46"/>
                  </a:cubicBezTo>
                  <a:cubicBezTo>
                    <a:pt x="253" y="46"/>
                    <a:pt x="246" y="52"/>
                    <a:pt x="246" y="61"/>
                  </a:cubicBezTo>
                  <a:cubicBezTo>
                    <a:pt x="246" y="69"/>
                    <a:pt x="253" y="75"/>
                    <a:pt x="261" y="75"/>
                  </a:cubicBezTo>
                  <a:cubicBezTo>
                    <a:pt x="269" y="75"/>
                    <a:pt x="276" y="69"/>
                    <a:pt x="276" y="6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8" name="Freeform 72"/>
            <p:cNvSpPr>
              <a:spLocks noEditPoints="1"/>
            </p:cNvSpPr>
            <p:nvPr/>
          </p:nvSpPr>
          <p:spPr bwMode="auto">
            <a:xfrm>
              <a:off x="10649888" y="6630565"/>
              <a:ext cx="155969" cy="155969"/>
            </a:xfrm>
            <a:custGeom>
              <a:avLst/>
              <a:gdLst>
                <a:gd name="T0" fmla="*/ 78 w 155"/>
                <a:gd name="T1" fmla="*/ 0 h 155"/>
                <a:gd name="T2" fmla="*/ 0 w 155"/>
                <a:gd name="T3" fmla="*/ 78 h 155"/>
                <a:gd name="T4" fmla="*/ 78 w 155"/>
                <a:gd name="T5" fmla="*/ 155 h 155"/>
                <a:gd name="T6" fmla="*/ 155 w 155"/>
                <a:gd name="T7" fmla="*/ 78 h 155"/>
                <a:gd name="T8" fmla="*/ 78 w 155"/>
                <a:gd name="T9" fmla="*/ 0 h 155"/>
                <a:gd name="T10" fmla="*/ 86 w 155"/>
                <a:gd name="T11" fmla="*/ 120 h 155"/>
                <a:gd name="T12" fmla="*/ 58 w 155"/>
                <a:gd name="T13" fmla="*/ 120 h 155"/>
                <a:gd name="T14" fmla="*/ 90 w 155"/>
                <a:gd name="T15" fmla="*/ 88 h 155"/>
                <a:gd name="T16" fmla="*/ 27 w 155"/>
                <a:gd name="T17" fmla="*/ 88 h 155"/>
                <a:gd name="T18" fmla="*/ 27 w 155"/>
                <a:gd name="T19" fmla="*/ 67 h 155"/>
                <a:gd name="T20" fmla="*/ 90 w 155"/>
                <a:gd name="T21" fmla="*/ 67 h 155"/>
                <a:gd name="T22" fmla="*/ 58 w 155"/>
                <a:gd name="T23" fmla="*/ 36 h 155"/>
                <a:gd name="T24" fmla="*/ 86 w 155"/>
                <a:gd name="T25" fmla="*/ 36 h 155"/>
                <a:gd name="T26" fmla="*/ 128 w 155"/>
                <a:gd name="T27" fmla="*/ 78 h 155"/>
                <a:gd name="T28" fmla="*/ 86 w 155"/>
                <a:gd name="T29" fmla="*/ 1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155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1"/>
                    <a:pt x="35" y="155"/>
                    <a:pt x="78" y="155"/>
                  </a:cubicBezTo>
                  <a:cubicBezTo>
                    <a:pt x="121" y="155"/>
                    <a:pt x="155" y="121"/>
                    <a:pt x="155" y="78"/>
                  </a:cubicBezTo>
                  <a:cubicBezTo>
                    <a:pt x="155" y="35"/>
                    <a:pt x="121" y="0"/>
                    <a:pt x="78" y="0"/>
                  </a:cubicBezTo>
                  <a:close/>
                  <a:moveTo>
                    <a:pt x="86" y="120"/>
                  </a:moveTo>
                  <a:cubicBezTo>
                    <a:pt x="58" y="120"/>
                    <a:pt x="58" y="120"/>
                    <a:pt x="58" y="120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86" y="120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en-US" sz="1700">
                <a:solidFill>
                  <a:srgbClr val="000000"/>
                </a:solidFill>
              </a:endParaRPr>
            </a:p>
          </p:txBody>
        </p:sp>
        <p:sp>
          <p:nvSpPr>
            <p:cNvPr id="9" name="Freeform 72"/>
            <p:cNvSpPr>
              <a:spLocks noEditPoints="1"/>
            </p:cNvSpPr>
            <p:nvPr/>
          </p:nvSpPr>
          <p:spPr bwMode="auto">
            <a:xfrm>
              <a:off x="11375407" y="6630565"/>
              <a:ext cx="155969" cy="155969"/>
            </a:xfrm>
            <a:custGeom>
              <a:avLst/>
              <a:gdLst>
                <a:gd name="T0" fmla="*/ 78 w 155"/>
                <a:gd name="T1" fmla="*/ 0 h 155"/>
                <a:gd name="T2" fmla="*/ 0 w 155"/>
                <a:gd name="T3" fmla="*/ 78 h 155"/>
                <a:gd name="T4" fmla="*/ 78 w 155"/>
                <a:gd name="T5" fmla="*/ 155 h 155"/>
                <a:gd name="T6" fmla="*/ 155 w 155"/>
                <a:gd name="T7" fmla="*/ 78 h 155"/>
                <a:gd name="T8" fmla="*/ 78 w 155"/>
                <a:gd name="T9" fmla="*/ 0 h 155"/>
                <a:gd name="T10" fmla="*/ 86 w 155"/>
                <a:gd name="T11" fmla="*/ 120 h 155"/>
                <a:gd name="T12" fmla="*/ 58 w 155"/>
                <a:gd name="T13" fmla="*/ 120 h 155"/>
                <a:gd name="T14" fmla="*/ 90 w 155"/>
                <a:gd name="T15" fmla="*/ 88 h 155"/>
                <a:gd name="T16" fmla="*/ 27 w 155"/>
                <a:gd name="T17" fmla="*/ 88 h 155"/>
                <a:gd name="T18" fmla="*/ 27 w 155"/>
                <a:gd name="T19" fmla="*/ 67 h 155"/>
                <a:gd name="T20" fmla="*/ 90 w 155"/>
                <a:gd name="T21" fmla="*/ 67 h 155"/>
                <a:gd name="T22" fmla="*/ 58 w 155"/>
                <a:gd name="T23" fmla="*/ 36 h 155"/>
                <a:gd name="T24" fmla="*/ 86 w 155"/>
                <a:gd name="T25" fmla="*/ 36 h 155"/>
                <a:gd name="T26" fmla="*/ 128 w 155"/>
                <a:gd name="T27" fmla="*/ 78 h 155"/>
                <a:gd name="T28" fmla="*/ 86 w 155"/>
                <a:gd name="T29" fmla="*/ 1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155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1"/>
                    <a:pt x="35" y="155"/>
                    <a:pt x="78" y="155"/>
                  </a:cubicBezTo>
                  <a:cubicBezTo>
                    <a:pt x="121" y="155"/>
                    <a:pt x="155" y="121"/>
                    <a:pt x="155" y="78"/>
                  </a:cubicBezTo>
                  <a:cubicBezTo>
                    <a:pt x="155" y="35"/>
                    <a:pt x="121" y="0"/>
                    <a:pt x="78" y="0"/>
                  </a:cubicBezTo>
                  <a:close/>
                  <a:moveTo>
                    <a:pt x="86" y="120"/>
                  </a:moveTo>
                  <a:cubicBezTo>
                    <a:pt x="58" y="120"/>
                    <a:pt x="58" y="120"/>
                    <a:pt x="58" y="120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86" y="120"/>
                  </a:lnTo>
                  <a:close/>
                </a:path>
              </a:pathLst>
            </a:custGeom>
            <a:solidFill>
              <a:srgbClr val="D2D2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en-US" sz="170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320" y="292081"/>
            <a:ext cx="11887202" cy="946413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>
                <a:gradFill>
                  <a:gsLst>
                    <a:gs pos="2917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10075993" y="6494982"/>
            <a:ext cx="2085527" cy="378636"/>
            <a:chOff x="10075994" y="6523798"/>
            <a:chExt cx="2085526" cy="378637"/>
          </a:xfrm>
        </p:grpSpPr>
        <p:sp>
          <p:nvSpPr>
            <p:cNvPr id="5" name="icon BULB"/>
            <p:cNvSpPr>
              <a:spLocks noEditPoints="1"/>
            </p:cNvSpPr>
            <p:nvPr/>
          </p:nvSpPr>
          <p:spPr bwMode="auto">
            <a:xfrm>
              <a:off x="10981759" y="6523798"/>
              <a:ext cx="217746" cy="348394"/>
            </a:xfrm>
            <a:custGeom>
              <a:avLst/>
              <a:gdLst>
                <a:gd name="T0" fmla="*/ 74 w 149"/>
                <a:gd name="T1" fmla="*/ 0 h 241"/>
                <a:gd name="T2" fmla="*/ 74 w 149"/>
                <a:gd name="T3" fmla="*/ 0 h 241"/>
                <a:gd name="T4" fmla="*/ 0 w 149"/>
                <a:gd name="T5" fmla="*/ 70 h 241"/>
                <a:gd name="T6" fmla="*/ 27 w 149"/>
                <a:gd name="T7" fmla="*/ 127 h 241"/>
                <a:gd name="T8" fmla="*/ 33 w 149"/>
                <a:gd name="T9" fmla="*/ 140 h 241"/>
                <a:gd name="T10" fmla="*/ 35 w 149"/>
                <a:gd name="T11" fmla="*/ 154 h 241"/>
                <a:gd name="T12" fmla="*/ 44 w 149"/>
                <a:gd name="T13" fmla="*/ 176 h 241"/>
                <a:gd name="T14" fmla="*/ 107 w 149"/>
                <a:gd name="T15" fmla="*/ 176 h 241"/>
                <a:gd name="T16" fmla="*/ 115 w 149"/>
                <a:gd name="T17" fmla="*/ 154 h 241"/>
                <a:gd name="T18" fmla="*/ 124 w 149"/>
                <a:gd name="T19" fmla="*/ 127 h 241"/>
                <a:gd name="T20" fmla="*/ 137 w 149"/>
                <a:gd name="T21" fmla="*/ 105 h 241"/>
                <a:gd name="T22" fmla="*/ 149 w 149"/>
                <a:gd name="T23" fmla="*/ 70 h 241"/>
                <a:gd name="T24" fmla="*/ 74 w 149"/>
                <a:gd name="T25" fmla="*/ 0 h 241"/>
                <a:gd name="T26" fmla="*/ 58 w 149"/>
                <a:gd name="T27" fmla="*/ 234 h 241"/>
                <a:gd name="T28" fmla="*/ 67 w 149"/>
                <a:gd name="T29" fmla="*/ 241 h 241"/>
                <a:gd name="T30" fmla="*/ 86 w 149"/>
                <a:gd name="T31" fmla="*/ 241 h 241"/>
                <a:gd name="T32" fmla="*/ 94 w 149"/>
                <a:gd name="T33" fmla="*/ 234 h 241"/>
                <a:gd name="T34" fmla="*/ 58 w 149"/>
                <a:gd name="T35" fmla="*/ 234 h 241"/>
                <a:gd name="T36" fmla="*/ 97 w 149"/>
                <a:gd name="T37" fmla="*/ 209 h 241"/>
                <a:gd name="T38" fmla="*/ 55 w 149"/>
                <a:gd name="T39" fmla="*/ 209 h 241"/>
                <a:gd name="T40" fmla="*/ 45 w 149"/>
                <a:gd name="T41" fmla="*/ 217 h 241"/>
                <a:gd name="T42" fmla="*/ 56 w 149"/>
                <a:gd name="T43" fmla="*/ 226 h 241"/>
                <a:gd name="T44" fmla="*/ 97 w 149"/>
                <a:gd name="T45" fmla="*/ 226 h 241"/>
                <a:gd name="T46" fmla="*/ 107 w 149"/>
                <a:gd name="T47" fmla="*/ 217 h 241"/>
                <a:gd name="T48" fmla="*/ 97 w 149"/>
                <a:gd name="T49" fmla="*/ 209 h 241"/>
                <a:gd name="T50" fmla="*/ 99 w 149"/>
                <a:gd name="T51" fmla="*/ 184 h 241"/>
                <a:gd name="T52" fmla="*/ 52 w 149"/>
                <a:gd name="T53" fmla="*/ 184 h 241"/>
                <a:gd name="T54" fmla="*/ 43 w 149"/>
                <a:gd name="T55" fmla="*/ 192 h 241"/>
                <a:gd name="T56" fmla="*/ 53 w 149"/>
                <a:gd name="T57" fmla="*/ 201 h 241"/>
                <a:gd name="T58" fmla="*/ 99 w 149"/>
                <a:gd name="T59" fmla="*/ 201 h 241"/>
                <a:gd name="T60" fmla="*/ 110 w 149"/>
                <a:gd name="T61" fmla="*/ 192 h 241"/>
                <a:gd name="T62" fmla="*/ 99 w 149"/>
                <a:gd name="T63" fmla="*/ 18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9" h="241">
                  <a:moveTo>
                    <a:pt x="74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1"/>
                    <a:pt x="0" y="70"/>
                  </a:cubicBezTo>
                  <a:cubicBezTo>
                    <a:pt x="0" y="92"/>
                    <a:pt x="18" y="107"/>
                    <a:pt x="27" y="127"/>
                  </a:cubicBezTo>
                  <a:cubicBezTo>
                    <a:pt x="30" y="132"/>
                    <a:pt x="31" y="136"/>
                    <a:pt x="33" y="140"/>
                  </a:cubicBezTo>
                  <a:cubicBezTo>
                    <a:pt x="34" y="146"/>
                    <a:pt x="34" y="150"/>
                    <a:pt x="35" y="154"/>
                  </a:cubicBezTo>
                  <a:cubicBezTo>
                    <a:pt x="36" y="162"/>
                    <a:pt x="38" y="170"/>
                    <a:pt x="44" y="176"/>
                  </a:cubicBezTo>
                  <a:cubicBezTo>
                    <a:pt x="107" y="176"/>
                    <a:pt x="107" y="176"/>
                    <a:pt x="107" y="176"/>
                  </a:cubicBezTo>
                  <a:cubicBezTo>
                    <a:pt x="114" y="170"/>
                    <a:pt x="115" y="162"/>
                    <a:pt x="115" y="154"/>
                  </a:cubicBezTo>
                  <a:cubicBezTo>
                    <a:pt x="117" y="146"/>
                    <a:pt x="118" y="138"/>
                    <a:pt x="124" y="127"/>
                  </a:cubicBezTo>
                  <a:cubicBezTo>
                    <a:pt x="127" y="119"/>
                    <a:pt x="132" y="112"/>
                    <a:pt x="137" y="105"/>
                  </a:cubicBezTo>
                  <a:cubicBezTo>
                    <a:pt x="143" y="94"/>
                    <a:pt x="149" y="83"/>
                    <a:pt x="149" y="70"/>
                  </a:cubicBezTo>
                  <a:cubicBezTo>
                    <a:pt x="149" y="31"/>
                    <a:pt x="115" y="0"/>
                    <a:pt x="74" y="0"/>
                  </a:cubicBezTo>
                  <a:moveTo>
                    <a:pt x="58" y="234"/>
                  </a:moveTo>
                  <a:cubicBezTo>
                    <a:pt x="58" y="234"/>
                    <a:pt x="59" y="241"/>
                    <a:pt x="67" y="241"/>
                  </a:cubicBezTo>
                  <a:cubicBezTo>
                    <a:pt x="86" y="241"/>
                    <a:pt x="86" y="241"/>
                    <a:pt x="86" y="241"/>
                  </a:cubicBezTo>
                  <a:cubicBezTo>
                    <a:pt x="93" y="241"/>
                    <a:pt x="94" y="234"/>
                    <a:pt x="94" y="234"/>
                  </a:cubicBezTo>
                  <a:lnTo>
                    <a:pt x="58" y="234"/>
                  </a:lnTo>
                  <a:close/>
                  <a:moveTo>
                    <a:pt x="97" y="209"/>
                  </a:moveTo>
                  <a:cubicBezTo>
                    <a:pt x="55" y="209"/>
                    <a:pt x="55" y="209"/>
                    <a:pt x="55" y="209"/>
                  </a:cubicBezTo>
                  <a:cubicBezTo>
                    <a:pt x="50" y="209"/>
                    <a:pt x="45" y="213"/>
                    <a:pt x="45" y="217"/>
                  </a:cubicBezTo>
                  <a:cubicBezTo>
                    <a:pt x="45" y="223"/>
                    <a:pt x="50" y="226"/>
                    <a:pt x="56" y="226"/>
                  </a:cubicBezTo>
                  <a:cubicBezTo>
                    <a:pt x="97" y="226"/>
                    <a:pt x="97" y="226"/>
                    <a:pt x="97" y="226"/>
                  </a:cubicBezTo>
                  <a:cubicBezTo>
                    <a:pt x="103" y="226"/>
                    <a:pt x="107" y="223"/>
                    <a:pt x="107" y="217"/>
                  </a:cubicBezTo>
                  <a:cubicBezTo>
                    <a:pt x="107" y="213"/>
                    <a:pt x="103" y="209"/>
                    <a:pt x="97" y="209"/>
                  </a:cubicBezTo>
                  <a:moveTo>
                    <a:pt x="99" y="184"/>
                  </a:moveTo>
                  <a:cubicBezTo>
                    <a:pt x="52" y="184"/>
                    <a:pt x="52" y="184"/>
                    <a:pt x="52" y="184"/>
                  </a:cubicBezTo>
                  <a:cubicBezTo>
                    <a:pt x="47" y="184"/>
                    <a:pt x="43" y="187"/>
                    <a:pt x="43" y="192"/>
                  </a:cubicBezTo>
                  <a:cubicBezTo>
                    <a:pt x="43" y="197"/>
                    <a:pt x="47" y="201"/>
                    <a:pt x="53" y="201"/>
                  </a:cubicBezTo>
                  <a:cubicBezTo>
                    <a:pt x="99" y="201"/>
                    <a:pt x="99" y="201"/>
                    <a:pt x="99" y="201"/>
                  </a:cubicBezTo>
                  <a:cubicBezTo>
                    <a:pt x="105" y="201"/>
                    <a:pt x="110" y="197"/>
                    <a:pt x="110" y="192"/>
                  </a:cubicBezTo>
                  <a:cubicBezTo>
                    <a:pt x="110" y="187"/>
                    <a:pt x="105" y="184"/>
                    <a:pt x="99" y="184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>
                    <a:alpha val="72000"/>
                  </a:srgbClr>
                </a:solidFill>
              </a:endParaRPr>
            </a:p>
          </p:txBody>
        </p:sp>
        <p:sp>
          <p:nvSpPr>
            <p:cNvPr id="6" name="icon  BINARY"/>
            <p:cNvSpPr>
              <a:spLocks noEditPoints="1"/>
            </p:cNvSpPr>
            <p:nvPr/>
          </p:nvSpPr>
          <p:spPr bwMode="auto">
            <a:xfrm>
              <a:off x="10075994" y="6534685"/>
              <a:ext cx="397992" cy="326620"/>
            </a:xfrm>
            <a:custGeom>
              <a:avLst/>
              <a:gdLst>
                <a:gd name="T0" fmla="*/ 64 w 275"/>
                <a:gd name="T1" fmla="*/ 55 h 226"/>
                <a:gd name="T2" fmla="*/ 65 w 275"/>
                <a:gd name="T3" fmla="*/ 0 h 226"/>
                <a:gd name="T4" fmla="*/ 64 w 275"/>
                <a:gd name="T5" fmla="*/ 9 h 226"/>
                <a:gd name="T6" fmla="*/ 72 w 275"/>
                <a:gd name="T7" fmla="*/ 28 h 226"/>
                <a:gd name="T8" fmla="*/ 96 w 275"/>
                <a:gd name="T9" fmla="*/ 45 h 226"/>
                <a:gd name="T10" fmla="*/ 96 w 275"/>
                <a:gd name="T11" fmla="*/ 15 h 226"/>
                <a:gd name="T12" fmla="*/ 119 w 275"/>
                <a:gd name="T13" fmla="*/ 45 h 226"/>
                <a:gd name="T14" fmla="*/ 178 w 275"/>
                <a:gd name="T15" fmla="*/ 54 h 226"/>
                <a:gd name="T16" fmla="*/ 155 w 275"/>
                <a:gd name="T17" fmla="*/ 45 h 226"/>
                <a:gd name="T18" fmla="*/ 144 w 275"/>
                <a:gd name="T19" fmla="*/ 5 h 226"/>
                <a:gd name="T20" fmla="*/ 178 w 275"/>
                <a:gd name="T21" fmla="*/ 45 h 226"/>
                <a:gd name="T22" fmla="*/ 222 w 275"/>
                <a:gd name="T23" fmla="*/ 48 h 226"/>
                <a:gd name="T24" fmla="*/ 194 w 275"/>
                <a:gd name="T25" fmla="*/ 7 h 226"/>
                <a:gd name="T26" fmla="*/ 215 w 275"/>
                <a:gd name="T27" fmla="*/ 28 h 226"/>
                <a:gd name="T28" fmla="*/ 208 w 275"/>
                <a:gd name="T29" fmla="*/ 46 h 226"/>
                <a:gd name="T30" fmla="*/ 269 w 275"/>
                <a:gd name="T31" fmla="*/ 48 h 226"/>
                <a:gd name="T32" fmla="*/ 242 w 275"/>
                <a:gd name="T33" fmla="*/ 7 h 226"/>
                <a:gd name="T34" fmla="*/ 263 w 275"/>
                <a:gd name="T35" fmla="*/ 28 h 226"/>
                <a:gd name="T36" fmla="*/ 256 w 275"/>
                <a:gd name="T37" fmla="*/ 46 h 226"/>
                <a:gd name="T38" fmla="*/ 0 w 275"/>
                <a:gd name="T39" fmla="*/ 140 h 226"/>
                <a:gd name="T40" fmla="*/ 11 w 275"/>
                <a:gd name="T41" fmla="*/ 98 h 226"/>
                <a:gd name="T42" fmla="*/ 23 w 275"/>
                <a:gd name="T43" fmla="*/ 85 h 226"/>
                <a:gd name="T44" fmla="*/ 34 w 275"/>
                <a:gd name="T45" fmla="*/ 140 h 226"/>
                <a:gd name="T46" fmla="*/ 64 w 275"/>
                <a:gd name="T47" fmla="*/ 141 h 226"/>
                <a:gd name="T48" fmla="*/ 65 w 275"/>
                <a:gd name="T49" fmla="*/ 85 h 226"/>
                <a:gd name="T50" fmla="*/ 64 w 275"/>
                <a:gd name="T51" fmla="*/ 94 h 226"/>
                <a:gd name="T52" fmla="*/ 71 w 275"/>
                <a:gd name="T53" fmla="*/ 113 h 226"/>
                <a:gd name="T54" fmla="*/ 111 w 275"/>
                <a:gd name="T55" fmla="*/ 141 h 226"/>
                <a:gd name="T56" fmla="*/ 112 w 275"/>
                <a:gd name="T57" fmla="*/ 85 h 226"/>
                <a:gd name="T58" fmla="*/ 112 w 275"/>
                <a:gd name="T59" fmla="*/ 94 h 226"/>
                <a:gd name="T60" fmla="*/ 119 w 275"/>
                <a:gd name="T61" fmla="*/ 113 h 226"/>
                <a:gd name="T62" fmla="*/ 145 w 275"/>
                <a:gd name="T63" fmla="*/ 130 h 226"/>
                <a:gd name="T64" fmla="*/ 144 w 275"/>
                <a:gd name="T65" fmla="*/ 100 h 226"/>
                <a:gd name="T66" fmla="*/ 167 w 275"/>
                <a:gd name="T67" fmla="*/ 130 h 226"/>
                <a:gd name="T68" fmla="*/ 227 w 275"/>
                <a:gd name="T69" fmla="*/ 113 h 226"/>
                <a:gd name="T70" fmla="*/ 188 w 275"/>
                <a:gd name="T71" fmla="*/ 115 h 226"/>
                <a:gd name="T72" fmla="*/ 227 w 275"/>
                <a:gd name="T73" fmla="*/ 113 h 226"/>
                <a:gd name="T74" fmla="*/ 200 w 275"/>
                <a:gd name="T75" fmla="*/ 113 h 226"/>
                <a:gd name="T76" fmla="*/ 83 w 275"/>
                <a:gd name="T77" fmla="*/ 199 h 226"/>
                <a:gd name="T78" fmla="*/ 45 w 275"/>
                <a:gd name="T79" fmla="*/ 200 h 226"/>
                <a:gd name="T80" fmla="*/ 83 w 275"/>
                <a:gd name="T81" fmla="*/ 199 h 226"/>
                <a:gd name="T82" fmla="*/ 56 w 275"/>
                <a:gd name="T83" fmla="*/ 200 h 226"/>
                <a:gd name="T84" fmla="*/ 132 w 275"/>
                <a:gd name="T85" fmla="*/ 199 h 226"/>
                <a:gd name="T86" fmla="*/ 93 w 275"/>
                <a:gd name="T87" fmla="*/ 200 h 226"/>
                <a:gd name="T88" fmla="*/ 132 w 275"/>
                <a:gd name="T89" fmla="*/ 199 h 226"/>
                <a:gd name="T90" fmla="*/ 105 w 275"/>
                <a:gd name="T91" fmla="*/ 200 h 226"/>
                <a:gd name="T92" fmla="*/ 178 w 275"/>
                <a:gd name="T93" fmla="*/ 225 h 226"/>
                <a:gd name="T94" fmla="*/ 155 w 275"/>
                <a:gd name="T95" fmla="*/ 216 h 226"/>
                <a:gd name="T96" fmla="*/ 144 w 275"/>
                <a:gd name="T97" fmla="*/ 176 h 226"/>
                <a:gd name="T98" fmla="*/ 178 w 275"/>
                <a:gd name="T99" fmla="*/ 216 h 226"/>
                <a:gd name="T100" fmla="*/ 222 w 275"/>
                <a:gd name="T101" fmla="*/ 220 h 226"/>
                <a:gd name="T102" fmla="*/ 194 w 275"/>
                <a:gd name="T103" fmla="*/ 178 h 226"/>
                <a:gd name="T104" fmla="*/ 215 w 275"/>
                <a:gd name="T105" fmla="*/ 199 h 226"/>
                <a:gd name="T106" fmla="*/ 208 w 275"/>
                <a:gd name="T107" fmla="*/ 218 h 226"/>
                <a:gd name="T108" fmla="*/ 240 w 275"/>
                <a:gd name="T109" fmla="*/ 225 h 226"/>
                <a:gd name="T110" fmla="*/ 252 w 275"/>
                <a:gd name="T111" fmla="*/ 183 h 226"/>
                <a:gd name="T112" fmla="*/ 263 w 275"/>
                <a:gd name="T113" fmla="*/ 172 h 226"/>
                <a:gd name="T114" fmla="*/ 274 w 275"/>
                <a:gd name="T115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5" h="226">
                  <a:moveTo>
                    <a:pt x="83" y="27"/>
                  </a:moveTo>
                  <a:cubicBezTo>
                    <a:pt x="83" y="36"/>
                    <a:pt x="82" y="44"/>
                    <a:pt x="78" y="48"/>
                  </a:cubicBezTo>
                  <a:cubicBezTo>
                    <a:pt x="75" y="53"/>
                    <a:pt x="70" y="55"/>
                    <a:pt x="64" y="55"/>
                  </a:cubicBezTo>
                  <a:cubicBezTo>
                    <a:pt x="51" y="55"/>
                    <a:pt x="45" y="46"/>
                    <a:pt x="45" y="28"/>
                  </a:cubicBezTo>
                  <a:cubicBezTo>
                    <a:pt x="45" y="19"/>
                    <a:pt x="46" y="13"/>
                    <a:pt x="51" y="7"/>
                  </a:cubicBezTo>
                  <a:cubicBezTo>
                    <a:pt x="54" y="3"/>
                    <a:pt x="58" y="0"/>
                    <a:pt x="65" y="0"/>
                  </a:cubicBezTo>
                  <a:cubicBezTo>
                    <a:pt x="77" y="0"/>
                    <a:pt x="83" y="9"/>
                    <a:pt x="83" y="27"/>
                  </a:cubicBezTo>
                  <a:moveTo>
                    <a:pt x="72" y="28"/>
                  </a:moveTo>
                  <a:cubicBezTo>
                    <a:pt x="72" y="16"/>
                    <a:pt x="68" y="9"/>
                    <a:pt x="64" y="9"/>
                  </a:cubicBezTo>
                  <a:cubicBezTo>
                    <a:pt x="60" y="9"/>
                    <a:pt x="56" y="16"/>
                    <a:pt x="56" y="28"/>
                  </a:cubicBezTo>
                  <a:cubicBezTo>
                    <a:pt x="56" y="41"/>
                    <a:pt x="60" y="46"/>
                    <a:pt x="64" y="46"/>
                  </a:cubicBezTo>
                  <a:cubicBezTo>
                    <a:pt x="68" y="46"/>
                    <a:pt x="72" y="41"/>
                    <a:pt x="72" y="28"/>
                  </a:cubicBezTo>
                  <a:moveTo>
                    <a:pt x="129" y="54"/>
                  </a:moveTo>
                  <a:cubicBezTo>
                    <a:pt x="96" y="54"/>
                    <a:pt x="96" y="54"/>
                    <a:pt x="96" y="5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29" y="45"/>
                    <a:pt x="129" y="45"/>
                    <a:pt x="129" y="45"/>
                  </a:cubicBezTo>
                  <a:lnTo>
                    <a:pt x="129" y="54"/>
                  </a:lnTo>
                  <a:close/>
                  <a:moveTo>
                    <a:pt x="178" y="54"/>
                  </a:moveTo>
                  <a:cubicBezTo>
                    <a:pt x="144" y="54"/>
                    <a:pt x="144" y="54"/>
                    <a:pt x="144" y="54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45"/>
                    <a:pt x="167" y="45"/>
                    <a:pt x="167" y="45"/>
                  </a:cubicBezTo>
                  <a:cubicBezTo>
                    <a:pt x="178" y="45"/>
                    <a:pt x="178" y="45"/>
                    <a:pt x="178" y="45"/>
                  </a:cubicBezTo>
                  <a:lnTo>
                    <a:pt x="178" y="54"/>
                  </a:lnTo>
                  <a:close/>
                  <a:moveTo>
                    <a:pt x="227" y="27"/>
                  </a:moveTo>
                  <a:cubicBezTo>
                    <a:pt x="227" y="36"/>
                    <a:pt x="225" y="44"/>
                    <a:pt x="222" y="48"/>
                  </a:cubicBezTo>
                  <a:cubicBezTo>
                    <a:pt x="218" y="53"/>
                    <a:pt x="214" y="55"/>
                    <a:pt x="207" y="55"/>
                  </a:cubicBezTo>
                  <a:cubicBezTo>
                    <a:pt x="195" y="55"/>
                    <a:pt x="188" y="46"/>
                    <a:pt x="188" y="28"/>
                  </a:cubicBezTo>
                  <a:cubicBezTo>
                    <a:pt x="188" y="19"/>
                    <a:pt x="191" y="13"/>
                    <a:pt x="194" y="7"/>
                  </a:cubicBezTo>
                  <a:cubicBezTo>
                    <a:pt x="197" y="3"/>
                    <a:pt x="203" y="0"/>
                    <a:pt x="208" y="0"/>
                  </a:cubicBezTo>
                  <a:cubicBezTo>
                    <a:pt x="220" y="0"/>
                    <a:pt x="227" y="9"/>
                    <a:pt x="227" y="27"/>
                  </a:cubicBezTo>
                  <a:moveTo>
                    <a:pt x="215" y="28"/>
                  </a:moveTo>
                  <a:cubicBezTo>
                    <a:pt x="215" y="16"/>
                    <a:pt x="213" y="9"/>
                    <a:pt x="208" y="9"/>
                  </a:cubicBezTo>
                  <a:cubicBezTo>
                    <a:pt x="203" y="9"/>
                    <a:pt x="200" y="16"/>
                    <a:pt x="200" y="28"/>
                  </a:cubicBezTo>
                  <a:cubicBezTo>
                    <a:pt x="200" y="41"/>
                    <a:pt x="203" y="46"/>
                    <a:pt x="208" y="46"/>
                  </a:cubicBezTo>
                  <a:cubicBezTo>
                    <a:pt x="213" y="46"/>
                    <a:pt x="215" y="41"/>
                    <a:pt x="215" y="28"/>
                  </a:cubicBezTo>
                  <a:moveTo>
                    <a:pt x="275" y="27"/>
                  </a:moveTo>
                  <a:cubicBezTo>
                    <a:pt x="275" y="36"/>
                    <a:pt x="274" y="44"/>
                    <a:pt x="269" y="48"/>
                  </a:cubicBezTo>
                  <a:cubicBezTo>
                    <a:pt x="266" y="53"/>
                    <a:pt x="262" y="55"/>
                    <a:pt x="256" y="55"/>
                  </a:cubicBezTo>
                  <a:cubicBezTo>
                    <a:pt x="243" y="55"/>
                    <a:pt x="236" y="46"/>
                    <a:pt x="236" y="28"/>
                  </a:cubicBezTo>
                  <a:cubicBezTo>
                    <a:pt x="236" y="19"/>
                    <a:pt x="238" y="13"/>
                    <a:pt x="242" y="7"/>
                  </a:cubicBezTo>
                  <a:cubicBezTo>
                    <a:pt x="245" y="3"/>
                    <a:pt x="250" y="0"/>
                    <a:pt x="256" y="0"/>
                  </a:cubicBezTo>
                  <a:cubicBezTo>
                    <a:pt x="269" y="0"/>
                    <a:pt x="275" y="9"/>
                    <a:pt x="275" y="27"/>
                  </a:cubicBezTo>
                  <a:moveTo>
                    <a:pt x="263" y="28"/>
                  </a:moveTo>
                  <a:cubicBezTo>
                    <a:pt x="263" y="16"/>
                    <a:pt x="260" y="9"/>
                    <a:pt x="256" y="9"/>
                  </a:cubicBezTo>
                  <a:cubicBezTo>
                    <a:pt x="250" y="9"/>
                    <a:pt x="248" y="16"/>
                    <a:pt x="248" y="28"/>
                  </a:cubicBezTo>
                  <a:cubicBezTo>
                    <a:pt x="248" y="41"/>
                    <a:pt x="250" y="46"/>
                    <a:pt x="256" y="46"/>
                  </a:cubicBezTo>
                  <a:cubicBezTo>
                    <a:pt x="260" y="46"/>
                    <a:pt x="263" y="41"/>
                    <a:pt x="263" y="28"/>
                  </a:cubicBezTo>
                  <a:moveTo>
                    <a:pt x="34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34" y="130"/>
                    <a:pt x="34" y="130"/>
                    <a:pt x="34" y="130"/>
                  </a:cubicBezTo>
                  <a:lnTo>
                    <a:pt x="34" y="140"/>
                  </a:lnTo>
                  <a:close/>
                  <a:moveTo>
                    <a:pt x="84" y="113"/>
                  </a:moveTo>
                  <a:cubicBezTo>
                    <a:pt x="84" y="122"/>
                    <a:pt x="81" y="129"/>
                    <a:pt x="78" y="134"/>
                  </a:cubicBezTo>
                  <a:cubicBezTo>
                    <a:pt x="75" y="139"/>
                    <a:pt x="70" y="141"/>
                    <a:pt x="64" y="141"/>
                  </a:cubicBezTo>
                  <a:cubicBezTo>
                    <a:pt x="51" y="141"/>
                    <a:pt x="45" y="132"/>
                    <a:pt x="45" y="115"/>
                  </a:cubicBezTo>
                  <a:cubicBezTo>
                    <a:pt x="45" y="104"/>
                    <a:pt x="47" y="98"/>
                    <a:pt x="50" y="93"/>
                  </a:cubicBezTo>
                  <a:cubicBezTo>
                    <a:pt x="54" y="88"/>
                    <a:pt x="58" y="85"/>
                    <a:pt x="65" y="85"/>
                  </a:cubicBezTo>
                  <a:cubicBezTo>
                    <a:pt x="77" y="85"/>
                    <a:pt x="84" y="94"/>
                    <a:pt x="84" y="113"/>
                  </a:cubicBezTo>
                  <a:moveTo>
                    <a:pt x="71" y="113"/>
                  </a:moveTo>
                  <a:cubicBezTo>
                    <a:pt x="71" y="101"/>
                    <a:pt x="69" y="94"/>
                    <a:pt x="64" y="94"/>
                  </a:cubicBezTo>
                  <a:cubicBezTo>
                    <a:pt x="59" y="94"/>
                    <a:pt x="57" y="101"/>
                    <a:pt x="57" y="113"/>
                  </a:cubicBezTo>
                  <a:cubicBezTo>
                    <a:pt x="57" y="126"/>
                    <a:pt x="59" y="132"/>
                    <a:pt x="64" y="132"/>
                  </a:cubicBezTo>
                  <a:cubicBezTo>
                    <a:pt x="69" y="132"/>
                    <a:pt x="71" y="126"/>
                    <a:pt x="71" y="113"/>
                  </a:cubicBezTo>
                  <a:moveTo>
                    <a:pt x="131" y="113"/>
                  </a:moveTo>
                  <a:cubicBezTo>
                    <a:pt x="131" y="122"/>
                    <a:pt x="129" y="129"/>
                    <a:pt x="126" y="134"/>
                  </a:cubicBezTo>
                  <a:cubicBezTo>
                    <a:pt x="122" y="139"/>
                    <a:pt x="118" y="141"/>
                    <a:pt x="111" y="141"/>
                  </a:cubicBezTo>
                  <a:cubicBezTo>
                    <a:pt x="99" y="141"/>
                    <a:pt x="92" y="132"/>
                    <a:pt x="92" y="115"/>
                  </a:cubicBezTo>
                  <a:cubicBezTo>
                    <a:pt x="92" y="104"/>
                    <a:pt x="95" y="98"/>
                    <a:pt x="98" y="93"/>
                  </a:cubicBezTo>
                  <a:cubicBezTo>
                    <a:pt x="101" y="88"/>
                    <a:pt x="106" y="85"/>
                    <a:pt x="112" y="85"/>
                  </a:cubicBezTo>
                  <a:cubicBezTo>
                    <a:pt x="125" y="85"/>
                    <a:pt x="131" y="94"/>
                    <a:pt x="131" y="113"/>
                  </a:cubicBezTo>
                  <a:moveTo>
                    <a:pt x="119" y="113"/>
                  </a:moveTo>
                  <a:cubicBezTo>
                    <a:pt x="119" y="101"/>
                    <a:pt x="117" y="94"/>
                    <a:pt x="112" y="94"/>
                  </a:cubicBezTo>
                  <a:cubicBezTo>
                    <a:pt x="107" y="94"/>
                    <a:pt x="105" y="101"/>
                    <a:pt x="105" y="113"/>
                  </a:cubicBezTo>
                  <a:cubicBezTo>
                    <a:pt x="105" y="126"/>
                    <a:pt x="107" y="132"/>
                    <a:pt x="111" y="132"/>
                  </a:cubicBezTo>
                  <a:cubicBezTo>
                    <a:pt x="117" y="132"/>
                    <a:pt x="119" y="126"/>
                    <a:pt x="119" y="113"/>
                  </a:cubicBezTo>
                  <a:moveTo>
                    <a:pt x="178" y="140"/>
                  </a:moveTo>
                  <a:cubicBezTo>
                    <a:pt x="145" y="140"/>
                    <a:pt x="145" y="140"/>
                    <a:pt x="145" y="140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67" y="130"/>
                    <a:pt x="167" y="130"/>
                    <a:pt x="167" y="130"/>
                  </a:cubicBezTo>
                  <a:cubicBezTo>
                    <a:pt x="178" y="130"/>
                    <a:pt x="178" y="130"/>
                    <a:pt x="178" y="130"/>
                  </a:cubicBezTo>
                  <a:lnTo>
                    <a:pt x="178" y="140"/>
                  </a:lnTo>
                  <a:close/>
                  <a:moveTo>
                    <a:pt x="227" y="113"/>
                  </a:moveTo>
                  <a:cubicBezTo>
                    <a:pt x="227" y="122"/>
                    <a:pt x="226" y="129"/>
                    <a:pt x="221" y="134"/>
                  </a:cubicBezTo>
                  <a:cubicBezTo>
                    <a:pt x="218" y="139"/>
                    <a:pt x="213" y="141"/>
                    <a:pt x="208" y="141"/>
                  </a:cubicBezTo>
                  <a:cubicBezTo>
                    <a:pt x="195" y="141"/>
                    <a:pt x="188" y="132"/>
                    <a:pt x="188" y="115"/>
                  </a:cubicBezTo>
                  <a:cubicBezTo>
                    <a:pt x="188" y="104"/>
                    <a:pt x="190" y="98"/>
                    <a:pt x="193" y="93"/>
                  </a:cubicBezTo>
                  <a:cubicBezTo>
                    <a:pt x="197" y="88"/>
                    <a:pt x="202" y="85"/>
                    <a:pt x="208" y="85"/>
                  </a:cubicBezTo>
                  <a:cubicBezTo>
                    <a:pt x="221" y="85"/>
                    <a:pt x="227" y="94"/>
                    <a:pt x="227" y="113"/>
                  </a:cubicBezTo>
                  <a:moveTo>
                    <a:pt x="215" y="113"/>
                  </a:moveTo>
                  <a:cubicBezTo>
                    <a:pt x="215" y="101"/>
                    <a:pt x="212" y="94"/>
                    <a:pt x="208" y="94"/>
                  </a:cubicBezTo>
                  <a:cubicBezTo>
                    <a:pt x="202" y="94"/>
                    <a:pt x="200" y="101"/>
                    <a:pt x="200" y="113"/>
                  </a:cubicBezTo>
                  <a:cubicBezTo>
                    <a:pt x="200" y="126"/>
                    <a:pt x="202" y="132"/>
                    <a:pt x="208" y="132"/>
                  </a:cubicBezTo>
                  <a:cubicBezTo>
                    <a:pt x="212" y="132"/>
                    <a:pt x="215" y="126"/>
                    <a:pt x="215" y="113"/>
                  </a:cubicBezTo>
                  <a:moveTo>
                    <a:pt x="83" y="199"/>
                  </a:moveTo>
                  <a:cubicBezTo>
                    <a:pt x="83" y="207"/>
                    <a:pt x="82" y="214"/>
                    <a:pt x="78" y="220"/>
                  </a:cubicBezTo>
                  <a:cubicBezTo>
                    <a:pt x="75" y="224"/>
                    <a:pt x="70" y="226"/>
                    <a:pt x="64" y="226"/>
                  </a:cubicBezTo>
                  <a:cubicBezTo>
                    <a:pt x="51" y="226"/>
                    <a:pt x="45" y="218"/>
                    <a:pt x="45" y="200"/>
                  </a:cubicBezTo>
                  <a:cubicBezTo>
                    <a:pt x="45" y="191"/>
                    <a:pt x="46" y="183"/>
                    <a:pt x="51" y="178"/>
                  </a:cubicBezTo>
                  <a:cubicBezTo>
                    <a:pt x="54" y="174"/>
                    <a:pt x="58" y="172"/>
                    <a:pt x="65" y="172"/>
                  </a:cubicBezTo>
                  <a:cubicBezTo>
                    <a:pt x="77" y="172"/>
                    <a:pt x="83" y="181"/>
                    <a:pt x="83" y="199"/>
                  </a:cubicBezTo>
                  <a:moveTo>
                    <a:pt x="72" y="199"/>
                  </a:moveTo>
                  <a:cubicBezTo>
                    <a:pt x="72" y="186"/>
                    <a:pt x="68" y="181"/>
                    <a:pt x="64" y="181"/>
                  </a:cubicBezTo>
                  <a:cubicBezTo>
                    <a:pt x="60" y="181"/>
                    <a:pt x="56" y="186"/>
                    <a:pt x="56" y="200"/>
                  </a:cubicBezTo>
                  <a:cubicBezTo>
                    <a:pt x="56" y="211"/>
                    <a:pt x="60" y="218"/>
                    <a:pt x="64" y="218"/>
                  </a:cubicBezTo>
                  <a:cubicBezTo>
                    <a:pt x="68" y="218"/>
                    <a:pt x="72" y="211"/>
                    <a:pt x="72" y="199"/>
                  </a:cubicBezTo>
                  <a:moveTo>
                    <a:pt x="132" y="199"/>
                  </a:moveTo>
                  <a:cubicBezTo>
                    <a:pt x="132" y="207"/>
                    <a:pt x="129" y="214"/>
                    <a:pt x="126" y="220"/>
                  </a:cubicBezTo>
                  <a:cubicBezTo>
                    <a:pt x="123" y="224"/>
                    <a:pt x="118" y="226"/>
                    <a:pt x="112" y="226"/>
                  </a:cubicBezTo>
                  <a:cubicBezTo>
                    <a:pt x="99" y="226"/>
                    <a:pt x="93" y="218"/>
                    <a:pt x="93" y="200"/>
                  </a:cubicBezTo>
                  <a:cubicBezTo>
                    <a:pt x="93" y="191"/>
                    <a:pt x="95" y="183"/>
                    <a:pt x="98" y="178"/>
                  </a:cubicBezTo>
                  <a:cubicBezTo>
                    <a:pt x="102" y="174"/>
                    <a:pt x="106" y="172"/>
                    <a:pt x="113" y="172"/>
                  </a:cubicBezTo>
                  <a:cubicBezTo>
                    <a:pt x="125" y="172"/>
                    <a:pt x="132" y="181"/>
                    <a:pt x="132" y="199"/>
                  </a:cubicBezTo>
                  <a:moveTo>
                    <a:pt x="119" y="199"/>
                  </a:moveTo>
                  <a:cubicBezTo>
                    <a:pt x="119" y="186"/>
                    <a:pt x="117" y="181"/>
                    <a:pt x="112" y="181"/>
                  </a:cubicBezTo>
                  <a:cubicBezTo>
                    <a:pt x="107" y="181"/>
                    <a:pt x="105" y="186"/>
                    <a:pt x="105" y="200"/>
                  </a:cubicBezTo>
                  <a:cubicBezTo>
                    <a:pt x="105" y="211"/>
                    <a:pt x="107" y="218"/>
                    <a:pt x="112" y="218"/>
                  </a:cubicBezTo>
                  <a:cubicBezTo>
                    <a:pt x="117" y="218"/>
                    <a:pt x="119" y="211"/>
                    <a:pt x="119" y="199"/>
                  </a:cubicBezTo>
                  <a:moveTo>
                    <a:pt x="178" y="225"/>
                  </a:moveTo>
                  <a:cubicBezTo>
                    <a:pt x="144" y="225"/>
                    <a:pt x="144" y="225"/>
                    <a:pt x="144" y="225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55" y="216"/>
                    <a:pt x="155" y="216"/>
                    <a:pt x="155" y="216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44" y="185"/>
                    <a:pt x="144" y="185"/>
                    <a:pt x="144" y="185"/>
                  </a:cubicBezTo>
                  <a:cubicBezTo>
                    <a:pt x="144" y="176"/>
                    <a:pt x="144" y="176"/>
                    <a:pt x="144" y="176"/>
                  </a:cubicBezTo>
                  <a:cubicBezTo>
                    <a:pt x="167" y="172"/>
                    <a:pt x="167" y="172"/>
                    <a:pt x="167" y="172"/>
                  </a:cubicBezTo>
                  <a:cubicBezTo>
                    <a:pt x="167" y="216"/>
                    <a:pt x="167" y="216"/>
                    <a:pt x="167" y="216"/>
                  </a:cubicBezTo>
                  <a:cubicBezTo>
                    <a:pt x="178" y="216"/>
                    <a:pt x="178" y="216"/>
                    <a:pt x="178" y="216"/>
                  </a:cubicBezTo>
                  <a:lnTo>
                    <a:pt x="178" y="225"/>
                  </a:lnTo>
                  <a:close/>
                  <a:moveTo>
                    <a:pt x="227" y="199"/>
                  </a:moveTo>
                  <a:cubicBezTo>
                    <a:pt x="227" y="207"/>
                    <a:pt x="225" y="214"/>
                    <a:pt x="222" y="220"/>
                  </a:cubicBezTo>
                  <a:cubicBezTo>
                    <a:pt x="218" y="224"/>
                    <a:pt x="214" y="226"/>
                    <a:pt x="207" y="226"/>
                  </a:cubicBezTo>
                  <a:cubicBezTo>
                    <a:pt x="195" y="226"/>
                    <a:pt x="188" y="218"/>
                    <a:pt x="188" y="200"/>
                  </a:cubicBezTo>
                  <a:cubicBezTo>
                    <a:pt x="188" y="191"/>
                    <a:pt x="191" y="183"/>
                    <a:pt x="194" y="178"/>
                  </a:cubicBezTo>
                  <a:cubicBezTo>
                    <a:pt x="197" y="174"/>
                    <a:pt x="203" y="172"/>
                    <a:pt x="208" y="172"/>
                  </a:cubicBezTo>
                  <a:cubicBezTo>
                    <a:pt x="220" y="172"/>
                    <a:pt x="227" y="181"/>
                    <a:pt x="227" y="199"/>
                  </a:cubicBezTo>
                  <a:moveTo>
                    <a:pt x="215" y="199"/>
                  </a:moveTo>
                  <a:cubicBezTo>
                    <a:pt x="215" y="186"/>
                    <a:pt x="213" y="181"/>
                    <a:pt x="208" y="181"/>
                  </a:cubicBezTo>
                  <a:cubicBezTo>
                    <a:pt x="203" y="181"/>
                    <a:pt x="200" y="186"/>
                    <a:pt x="200" y="200"/>
                  </a:cubicBezTo>
                  <a:cubicBezTo>
                    <a:pt x="200" y="211"/>
                    <a:pt x="203" y="218"/>
                    <a:pt x="208" y="218"/>
                  </a:cubicBezTo>
                  <a:cubicBezTo>
                    <a:pt x="213" y="218"/>
                    <a:pt x="215" y="211"/>
                    <a:pt x="215" y="199"/>
                  </a:cubicBezTo>
                  <a:moveTo>
                    <a:pt x="274" y="225"/>
                  </a:moveTo>
                  <a:cubicBezTo>
                    <a:pt x="240" y="225"/>
                    <a:pt x="240" y="225"/>
                    <a:pt x="240" y="225"/>
                  </a:cubicBezTo>
                  <a:cubicBezTo>
                    <a:pt x="240" y="216"/>
                    <a:pt x="240" y="216"/>
                    <a:pt x="240" y="216"/>
                  </a:cubicBezTo>
                  <a:cubicBezTo>
                    <a:pt x="252" y="216"/>
                    <a:pt x="252" y="216"/>
                    <a:pt x="252" y="216"/>
                  </a:cubicBezTo>
                  <a:cubicBezTo>
                    <a:pt x="252" y="183"/>
                    <a:pt x="252" y="183"/>
                    <a:pt x="252" y="183"/>
                  </a:cubicBezTo>
                  <a:cubicBezTo>
                    <a:pt x="240" y="185"/>
                    <a:pt x="240" y="185"/>
                    <a:pt x="240" y="185"/>
                  </a:cubicBezTo>
                  <a:cubicBezTo>
                    <a:pt x="240" y="176"/>
                    <a:pt x="240" y="176"/>
                    <a:pt x="240" y="176"/>
                  </a:cubicBezTo>
                  <a:cubicBezTo>
                    <a:pt x="263" y="172"/>
                    <a:pt x="263" y="172"/>
                    <a:pt x="263" y="172"/>
                  </a:cubicBezTo>
                  <a:cubicBezTo>
                    <a:pt x="263" y="216"/>
                    <a:pt x="263" y="216"/>
                    <a:pt x="263" y="216"/>
                  </a:cubicBezTo>
                  <a:cubicBezTo>
                    <a:pt x="274" y="216"/>
                    <a:pt x="274" y="216"/>
                    <a:pt x="274" y="216"/>
                  </a:cubicBezTo>
                  <a:lnTo>
                    <a:pt x="274" y="2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7" name="icon GEARS"/>
            <p:cNvSpPr>
              <a:spLocks noEditPoints="1"/>
            </p:cNvSpPr>
            <p:nvPr/>
          </p:nvSpPr>
          <p:spPr bwMode="auto">
            <a:xfrm>
              <a:off x="11707277" y="6523798"/>
              <a:ext cx="454243" cy="378637"/>
            </a:xfrm>
            <a:custGeom>
              <a:avLst/>
              <a:gdLst>
                <a:gd name="T0" fmla="*/ 114 w 315"/>
                <a:gd name="T1" fmla="*/ 169 h 262"/>
                <a:gd name="T2" fmla="*/ 114 w 315"/>
                <a:gd name="T3" fmla="*/ 132 h 262"/>
                <a:gd name="T4" fmla="*/ 227 w 315"/>
                <a:gd name="T5" fmla="*/ 139 h 262"/>
                <a:gd name="T6" fmla="*/ 195 w 315"/>
                <a:gd name="T7" fmla="*/ 159 h 262"/>
                <a:gd name="T8" fmla="*/ 216 w 315"/>
                <a:gd name="T9" fmla="*/ 187 h 262"/>
                <a:gd name="T10" fmla="*/ 208 w 315"/>
                <a:gd name="T11" fmla="*/ 214 h 262"/>
                <a:gd name="T12" fmla="*/ 170 w 315"/>
                <a:gd name="T13" fmla="*/ 209 h 262"/>
                <a:gd name="T14" fmla="*/ 172 w 315"/>
                <a:gd name="T15" fmla="*/ 242 h 262"/>
                <a:gd name="T16" fmla="*/ 149 w 315"/>
                <a:gd name="T17" fmla="*/ 258 h 262"/>
                <a:gd name="T18" fmla="*/ 123 w 315"/>
                <a:gd name="T19" fmla="*/ 231 h 262"/>
                <a:gd name="T20" fmla="*/ 113 w 315"/>
                <a:gd name="T21" fmla="*/ 232 h 262"/>
                <a:gd name="T22" fmla="*/ 90 w 315"/>
                <a:gd name="T23" fmla="*/ 261 h 262"/>
                <a:gd name="T24" fmla="*/ 65 w 315"/>
                <a:gd name="T25" fmla="*/ 247 h 262"/>
                <a:gd name="T26" fmla="*/ 60 w 315"/>
                <a:gd name="T27" fmla="*/ 212 h 262"/>
                <a:gd name="T28" fmla="*/ 23 w 315"/>
                <a:gd name="T29" fmla="*/ 219 h 262"/>
                <a:gd name="T30" fmla="*/ 14 w 315"/>
                <a:gd name="T31" fmla="*/ 192 h 262"/>
                <a:gd name="T32" fmla="*/ 33 w 315"/>
                <a:gd name="T33" fmla="*/ 159 h 262"/>
                <a:gd name="T34" fmla="*/ 1 w 315"/>
                <a:gd name="T35" fmla="*/ 140 h 262"/>
                <a:gd name="T36" fmla="*/ 12 w 315"/>
                <a:gd name="T37" fmla="*/ 113 h 262"/>
                <a:gd name="T38" fmla="*/ 45 w 315"/>
                <a:gd name="T39" fmla="*/ 106 h 262"/>
                <a:gd name="T40" fmla="*/ 33 w 315"/>
                <a:gd name="T41" fmla="*/ 70 h 262"/>
                <a:gd name="T42" fmla="*/ 58 w 315"/>
                <a:gd name="T43" fmla="*/ 57 h 262"/>
                <a:gd name="T44" fmla="*/ 90 w 315"/>
                <a:gd name="T45" fmla="*/ 72 h 262"/>
                <a:gd name="T46" fmla="*/ 103 w 315"/>
                <a:gd name="T47" fmla="*/ 37 h 262"/>
                <a:gd name="T48" fmla="*/ 131 w 315"/>
                <a:gd name="T49" fmla="*/ 43 h 262"/>
                <a:gd name="T50" fmla="*/ 146 w 315"/>
                <a:gd name="T51" fmla="*/ 75 h 262"/>
                <a:gd name="T52" fmla="*/ 179 w 315"/>
                <a:gd name="T53" fmla="*/ 57 h 262"/>
                <a:gd name="T54" fmla="*/ 196 w 315"/>
                <a:gd name="T55" fmla="*/ 80 h 262"/>
                <a:gd name="T56" fmla="*/ 186 w 315"/>
                <a:gd name="T57" fmla="*/ 113 h 262"/>
                <a:gd name="T58" fmla="*/ 223 w 315"/>
                <a:gd name="T59" fmla="*/ 120 h 262"/>
                <a:gd name="T60" fmla="*/ 157 w 315"/>
                <a:gd name="T61" fmla="*/ 150 h 262"/>
                <a:gd name="T62" fmla="*/ 70 w 315"/>
                <a:gd name="T63" fmla="*/ 150 h 262"/>
                <a:gd name="T64" fmla="*/ 157 w 315"/>
                <a:gd name="T65" fmla="*/ 150 h 262"/>
                <a:gd name="T66" fmla="*/ 312 w 315"/>
                <a:gd name="T67" fmla="*/ 93 h 262"/>
                <a:gd name="T68" fmla="*/ 300 w 315"/>
                <a:gd name="T69" fmla="*/ 98 h 262"/>
                <a:gd name="T70" fmla="*/ 273 w 315"/>
                <a:gd name="T71" fmla="*/ 102 h 262"/>
                <a:gd name="T72" fmla="*/ 263 w 315"/>
                <a:gd name="T73" fmla="*/ 120 h 262"/>
                <a:gd name="T74" fmla="*/ 252 w 315"/>
                <a:gd name="T75" fmla="*/ 114 h 262"/>
                <a:gd name="T76" fmla="*/ 233 w 315"/>
                <a:gd name="T77" fmla="*/ 93 h 262"/>
                <a:gd name="T78" fmla="*/ 213 w 315"/>
                <a:gd name="T79" fmla="*/ 96 h 262"/>
                <a:gd name="T80" fmla="*/ 211 w 315"/>
                <a:gd name="T81" fmla="*/ 83 h 262"/>
                <a:gd name="T82" fmla="*/ 218 w 315"/>
                <a:gd name="T83" fmla="*/ 61 h 262"/>
                <a:gd name="T84" fmla="*/ 220 w 315"/>
                <a:gd name="T85" fmla="*/ 48 h 262"/>
                <a:gd name="T86" fmla="*/ 210 w 315"/>
                <a:gd name="T87" fmla="*/ 29 h 262"/>
                <a:gd name="T88" fmla="*/ 221 w 315"/>
                <a:gd name="T89" fmla="*/ 23 h 262"/>
                <a:gd name="T90" fmla="*/ 233 w 315"/>
                <a:gd name="T91" fmla="*/ 28 h 262"/>
                <a:gd name="T92" fmla="*/ 252 w 315"/>
                <a:gd name="T93" fmla="*/ 7 h 262"/>
                <a:gd name="T94" fmla="*/ 263 w 315"/>
                <a:gd name="T95" fmla="*/ 0 h 262"/>
                <a:gd name="T96" fmla="*/ 273 w 315"/>
                <a:gd name="T97" fmla="*/ 19 h 262"/>
                <a:gd name="T98" fmla="*/ 301 w 315"/>
                <a:gd name="T99" fmla="*/ 23 h 262"/>
                <a:gd name="T100" fmla="*/ 313 w 315"/>
                <a:gd name="T101" fmla="*/ 29 h 262"/>
                <a:gd name="T102" fmla="*/ 303 w 315"/>
                <a:gd name="T103" fmla="*/ 48 h 262"/>
                <a:gd name="T104" fmla="*/ 302 w 315"/>
                <a:gd name="T105" fmla="*/ 74 h 262"/>
                <a:gd name="T106" fmla="*/ 276 w 315"/>
                <a:gd name="T107" fmla="*/ 61 h 262"/>
                <a:gd name="T108" fmla="*/ 246 w 315"/>
                <a:gd name="T109" fmla="*/ 61 h 262"/>
                <a:gd name="T110" fmla="*/ 276 w 315"/>
                <a:gd name="T111" fmla="*/ 6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5" h="262">
                  <a:moveTo>
                    <a:pt x="132" y="150"/>
                  </a:moveTo>
                  <a:cubicBezTo>
                    <a:pt x="132" y="160"/>
                    <a:pt x="124" y="169"/>
                    <a:pt x="114" y="169"/>
                  </a:cubicBezTo>
                  <a:cubicBezTo>
                    <a:pt x="103" y="169"/>
                    <a:pt x="95" y="160"/>
                    <a:pt x="95" y="150"/>
                  </a:cubicBezTo>
                  <a:cubicBezTo>
                    <a:pt x="95" y="140"/>
                    <a:pt x="103" y="132"/>
                    <a:pt x="114" y="132"/>
                  </a:cubicBezTo>
                  <a:cubicBezTo>
                    <a:pt x="124" y="132"/>
                    <a:pt x="132" y="140"/>
                    <a:pt x="132" y="150"/>
                  </a:cubicBezTo>
                  <a:close/>
                  <a:moveTo>
                    <a:pt x="227" y="139"/>
                  </a:moveTo>
                  <a:cubicBezTo>
                    <a:pt x="227" y="143"/>
                    <a:pt x="225" y="147"/>
                    <a:pt x="222" y="148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94" y="162"/>
                    <a:pt x="194" y="165"/>
                    <a:pt x="193" y="168"/>
                  </a:cubicBezTo>
                  <a:cubicBezTo>
                    <a:pt x="216" y="187"/>
                    <a:pt x="216" y="187"/>
                    <a:pt x="216" y="187"/>
                  </a:cubicBezTo>
                  <a:cubicBezTo>
                    <a:pt x="218" y="189"/>
                    <a:pt x="219" y="193"/>
                    <a:pt x="217" y="196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6" y="217"/>
                    <a:pt x="202" y="219"/>
                    <a:pt x="198" y="218"/>
                  </a:cubicBezTo>
                  <a:cubicBezTo>
                    <a:pt x="170" y="209"/>
                    <a:pt x="170" y="209"/>
                    <a:pt x="170" y="209"/>
                  </a:cubicBezTo>
                  <a:cubicBezTo>
                    <a:pt x="169" y="210"/>
                    <a:pt x="168" y="211"/>
                    <a:pt x="166" y="213"/>
                  </a:cubicBezTo>
                  <a:cubicBezTo>
                    <a:pt x="172" y="242"/>
                    <a:pt x="172" y="242"/>
                    <a:pt x="172" y="242"/>
                  </a:cubicBezTo>
                  <a:cubicBezTo>
                    <a:pt x="173" y="245"/>
                    <a:pt x="171" y="249"/>
                    <a:pt x="168" y="250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46" y="260"/>
                    <a:pt x="142" y="258"/>
                    <a:pt x="140" y="256"/>
                  </a:cubicBezTo>
                  <a:cubicBezTo>
                    <a:pt x="123" y="231"/>
                    <a:pt x="123" y="231"/>
                    <a:pt x="123" y="231"/>
                  </a:cubicBezTo>
                  <a:cubicBezTo>
                    <a:pt x="120" y="232"/>
                    <a:pt x="117" y="232"/>
                    <a:pt x="114" y="232"/>
                  </a:cubicBezTo>
                  <a:cubicBezTo>
                    <a:pt x="113" y="232"/>
                    <a:pt x="113" y="232"/>
                    <a:pt x="113" y="232"/>
                  </a:cubicBezTo>
                  <a:cubicBezTo>
                    <a:pt x="99" y="258"/>
                    <a:pt x="99" y="258"/>
                    <a:pt x="99" y="258"/>
                  </a:cubicBezTo>
                  <a:cubicBezTo>
                    <a:pt x="97" y="261"/>
                    <a:pt x="93" y="262"/>
                    <a:pt x="90" y="261"/>
                  </a:cubicBezTo>
                  <a:cubicBezTo>
                    <a:pt x="70" y="255"/>
                    <a:pt x="70" y="255"/>
                    <a:pt x="70" y="255"/>
                  </a:cubicBezTo>
                  <a:cubicBezTo>
                    <a:pt x="67" y="254"/>
                    <a:pt x="65" y="251"/>
                    <a:pt x="65" y="247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65" y="216"/>
                    <a:pt x="63" y="214"/>
                    <a:pt x="60" y="212"/>
                  </a:cubicBezTo>
                  <a:cubicBezTo>
                    <a:pt x="32" y="222"/>
                    <a:pt x="32" y="222"/>
                    <a:pt x="32" y="222"/>
                  </a:cubicBezTo>
                  <a:cubicBezTo>
                    <a:pt x="29" y="223"/>
                    <a:pt x="25" y="222"/>
                    <a:pt x="23" y="219"/>
                  </a:cubicBezTo>
                  <a:cubicBezTo>
                    <a:pt x="12" y="202"/>
                    <a:pt x="12" y="202"/>
                    <a:pt x="12" y="202"/>
                  </a:cubicBezTo>
                  <a:cubicBezTo>
                    <a:pt x="11" y="199"/>
                    <a:pt x="11" y="195"/>
                    <a:pt x="14" y="192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4" y="168"/>
                    <a:pt x="33" y="163"/>
                    <a:pt x="33" y="15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2" y="147"/>
                    <a:pt x="0" y="143"/>
                    <a:pt x="1" y="14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5" y="116"/>
                    <a:pt x="8" y="113"/>
                    <a:pt x="12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2" y="110"/>
                    <a:pt x="44" y="108"/>
                    <a:pt x="45" y="106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9" y="77"/>
                    <a:pt x="30" y="73"/>
                    <a:pt x="33" y="70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1" y="55"/>
                    <a:pt x="55" y="55"/>
                    <a:pt x="58" y="57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4" y="74"/>
                    <a:pt x="87" y="73"/>
                    <a:pt x="90" y="72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0"/>
                    <a:pt x="100" y="37"/>
                    <a:pt x="103" y="37"/>
                  </a:cubicBezTo>
                  <a:cubicBezTo>
                    <a:pt x="124" y="37"/>
                    <a:pt x="124" y="37"/>
                    <a:pt x="124" y="37"/>
                  </a:cubicBezTo>
                  <a:cubicBezTo>
                    <a:pt x="127" y="37"/>
                    <a:pt x="131" y="40"/>
                    <a:pt x="131" y="43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3"/>
                    <a:pt x="143" y="74"/>
                    <a:pt x="146" y="75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1" y="55"/>
                    <a:pt x="176" y="55"/>
                    <a:pt x="179" y="57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97" y="72"/>
                    <a:pt x="198" y="77"/>
                    <a:pt x="196" y="80"/>
                  </a:cubicBezTo>
                  <a:cubicBezTo>
                    <a:pt x="182" y="106"/>
                    <a:pt x="182" y="106"/>
                    <a:pt x="182" y="106"/>
                  </a:cubicBezTo>
                  <a:cubicBezTo>
                    <a:pt x="183" y="108"/>
                    <a:pt x="185" y="110"/>
                    <a:pt x="18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9" y="113"/>
                    <a:pt x="222" y="116"/>
                    <a:pt x="223" y="120"/>
                  </a:cubicBezTo>
                  <a:lnTo>
                    <a:pt x="227" y="139"/>
                  </a:lnTo>
                  <a:close/>
                  <a:moveTo>
                    <a:pt x="157" y="150"/>
                  </a:moveTo>
                  <a:cubicBezTo>
                    <a:pt x="157" y="126"/>
                    <a:pt x="137" y="107"/>
                    <a:pt x="114" y="107"/>
                  </a:cubicBezTo>
                  <a:cubicBezTo>
                    <a:pt x="90" y="107"/>
                    <a:pt x="70" y="126"/>
                    <a:pt x="70" y="150"/>
                  </a:cubicBezTo>
                  <a:cubicBezTo>
                    <a:pt x="70" y="174"/>
                    <a:pt x="90" y="193"/>
                    <a:pt x="114" y="193"/>
                  </a:cubicBezTo>
                  <a:cubicBezTo>
                    <a:pt x="137" y="193"/>
                    <a:pt x="157" y="174"/>
                    <a:pt x="157" y="150"/>
                  </a:cubicBezTo>
                  <a:close/>
                  <a:moveTo>
                    <a:pt x="311" y="83"/>
                  </a:moveTo>
                  <a:cubicBezTo>
                    <a:pt x="313" y="85"/>
                    <a:pt x="314" y="90"/>
                    <a:pt x="312" y="93"/>
                  </a:cubicBezTo>
                  <a:cubicBezTo>
                    <a:pt x="310" y="96"/>
                    <a:pt x="310" y="96"/>
                    <a:pt x="310" y="96"/>
                  </a:cubicBezTo>
                  <a:cubicBezTo>
                    <a:pt x="308" y="99"/>
                    <a:pt x="304" y="100"/>
                    <a:pt x="300" y="98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85" y="97"/>
                    <a:pt x="279" y="100"/>
                    <a:pt x="273" y="102"/>
                  </a:cubicBezTo>
                  <a:cubicBezTo>
                    <a:pt x="271" y="114"/>
                    <a:pt x="271" y="114"/>
                    <a:pt x="271" y="114"/>
                  </a:cubicBezTo>
                  <a:cubicBezTo>
                    <a:pt x="270" y="118"/>
                    <a:pt x="267" y="120"/>
                    <a:pt x="263" y="120"/>
                  </a:cubicBezTo>
                  <a:cubicBezTo>
                    <a:pt x="259" y="120"/>
                    <a:pt x="259" y="120"/>
                    <a:pt x="259" y="120"/>
                  </a:cubicBezTo>
                  <a:cubicBezTo>
                    <a:pt x="256" y="120"/>
                    <a:pt x="253" y="118"/>
                    <a:pt x="252" y="114"/>
                  </a:cubicBezTo>
                  <a:cubicBezTo>
                    <a:pt x="250" y="102"/>
                    <a:pt x="250" y="102"/>
                    <a:pt x="250" y="102"/>
                  </a:cubicBezTo>
                  <a:cubicBezTo>
                    <a:pt x="244" y="100"/>
                    <a:pt x="238" y="97"/>
                    <a:pt x="233" y="93"/>
                  </a:cubicBezTo>
                  <a:cubicBezTo>
                    <a:pt x="222" y="98"/>
                    <a:pt x="222" y="98"/>
                    <a:pt x="222" y="98"/>
                  </a:cubicBezTo>
                  <a:cubicBezTo>
                    <a:pt x="219" y="100"/>
                    <a:pt x="215" y="99"/>
                    <a:pt x="213" y="96"/>
                  </a:cubicBezTo>
                  <a:cubicBezTo>
                    <a:pt x="210" y="93"/>
                    <a:pt x="210" y="93"/>
                    <a:pt x="210" y="93"/>
                  </a:cubicBezTo>
                  <a:cubicBezTo>
                    <a:pt x="208" y="90"/>
                    <a:pt x="209" y="85"/>
                    <a:pt x="211" y="83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0"/>
                    <a:pt x="218" y="65"/>
                    <a:pt x="218" y="61"/>
                  </a:cubicBezTo>
                  <a:cubicBezTo>
                    <a:pt x="218" y="56"/>
                    <a:pt x="219" y="52"/>
                    <a:pt x="220" y="48"/>
                  </a:cubicBezTo>
                  <a:cubicBezTo>
                    <a:pt x="220" y="48"/>
                    <a:pt x="220" y="48"/>
                    <a:pt x="220" y="48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08" y="37"/>
                    <a:pt x="208" y="32"/>
                    <a:pt x="210" y="29"/>
                  </a:cubicBezTo>
                  <a:cubicBezTo>
                    <a:pt x="212" y="26"/>
                    <a:pt x="212" y="26"/>
                    <a:pt x="212" y="26"/>
                  </a:cubicBezTo>
                  <a:cubicBezTo>
                    <a:pt x="214" y="23"/>
                    <a:pt x="218" y="22"/>
                    <a:pt x="221" y="23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8" y="24"/>
                    <a:pt x="243" y="21"/>
                    <a:pt x="249" y="19"/>
                  </a:cubicBezTo>
                  <a:cubicBezTo>
                    <a:pt x="252" y="7"/>
                    <a:pt x="252" y="7"/>
                    <a:pt x="252" y="7"/>
                  </a:cubicBezTo>
                  <a:cubicBezTo>
                    <a:pt x="253" y="3"/>
                    <a:pt x="256" y="0"/>
                    <a:pt x="25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7" y="0"/>
                    <a:pt x="270" y="3"/>
                    <a:pt x="271" y="7"/>
                  </a:cubicBezTo>
                  <a:cubicBezTo>
                    <a:pt x="273" y="19"/>
                    <a:pt x="273" y="19"/>
                    <a:pt x="273" y="19"/>
                  </a:cubicBezTo>
                  <a:cubicBezTo>
                    <a:pt x="279" y="21"/>
                    <a:pt x="285" y="24"/>
                    <a:pt x="290" y="28"/>
                  </a:cubicBezTo>
                  <a:cubicBezTo>
                    <a:pt x="301" y="23"/>
                    <a:pt x="301" y="23"/>
                    <a:pt x="301" y="23"/>
                  </a:cubicBezTo>
                  <a:cubicBezTo>
                    <a:pt x="305" y="22"/>
                    <a:pt x="309" y="23"/>
                    <a:pt x="311" y="26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5" y="32"/>
                    <a:pt x="314" y="37"/>
                    <a:pt x="312" y="39"/>
                  </a:cubicBezTo>
                  <a:cubicBezTo>
                    <a:pt x="303" y="48"/>
                    <a:pt x="303" y="48"/>
                    <a:pt x="303" y="48"/>
                  </a:cubicBezTo>
                  <a:cubicBezTo>
                    <a:pt x="304" y="52"/>
                    <a:pt x="304" y="56"/>
                    <a:pt x="304" y="61"/>
                  </a:cubicBezTo>
                  <a:cubicBezTo>
                    <a:pt x="304" y="65"/>
                    <a:pt x="304" y="70"/>
                    <a:pt x="302" y="74"/>
                  </a:cubicBezTo>
                  <a:lnTo>
                    <a:pt x="311" y="83"/>
                  </a:lnTo>
                  <a:close/>
                  <a:moveTo>
                    <a:pt x="276" y="61"/>
                  </a:moveTo>
                  <a:cubicBezTo>
                    <a:pt x="276" y="52"/>
                    <a:pt x="269" y="46"/>
                    <a:pt x="261" y="46"/>
                  </a:cubicBezTo>
                  <a:cubicBezTo>
                    <a:pt x="253" y="46"/>
                    <a:pt x="246" y="52"/>
                    <a:pt x="246" y="61"/>
                  </a:cubicBezTo>
                  <a:cubicBezTo>
                    <a:pt x="246" y="69"/>
                    <a:pt x="253" y="75"/>
                    <a:pt x="261" y="75"/>
                  </a:cubicBezTo>
                  <a:cubicBezTo>
                    <a:pt x="269" y="75"/>
                    <a:pt x="276" y="69"/>
                    <a:pt x="276" y="61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>
                    <a:alpha val="72000"/>
                  </a:srgbClr>
                </a:solidFill>
              </a:endParaRPr>
            </a:p>
          </p:txBody>
        </p:sp>
        <p:sp>
          <p:nvSpPr>
            <p:cNvPr id="8" name="Freeform 72"/>
            <p:cNvSpPr>
              <a:spLocks noEditPoints="1"/>
            </p:cNvSpPr>
            <p:nvPr/>
          </p:nvSpPr>
          <p:spPr bwMode="auto">
            <a:xfrm>
              <a:off x="10649888" y="6630565"/>
              <a:ext cx="155969" cy="155969"/>
            </a:xfrm>
            <a:custGeom>
              <a:avLst/>
              <a:gdLst>
                <a:gd name="T0" fmla="*/ 78 w 155"/>
                <a:gd name="T1" fmla="*/ 0 h 155"/>
                <a:gd name="T2" fmla="*/ 0 w 155"/>
                <a:gd name="T3" fmla="*/ 78 h 155"/>
                <a:gd name="T4" fmla="*/ 78 w 155"/>
                <a:gd name="T5" fmla="*/ 155 h 155"/>
                <a:gd name="T6" fmla="*/ 155 w 155"/>
                <a:gd name="T7" fmla="*/ 78 h 155"/>
                <a:gd name="T8" fmla="*/ 78 w 155"/>
                <a:gd name="T9" fmla="*/ 0 h 155"/>
                <a:gd name="T10" fmla="*/ 86 w 155"/>
                <a:gd name="T11" fmla="*/ 120 h 155"/>
                <a:gd name="T12" fmla="*/ 58 w 155"/>
                <a:gd name="T13" fmla="*/ 120 h 155"/>
                <a:gd name="T14" fmla="*/ 90 w 155"/>
                <a:gd name="T15" fmla="*/ 88 h 155"/>
                <a:gd name="T16" fmla="*/ 27 w 155"/>
                <a:gd name="T17" fmla="*/ 88 h 155"/>
                <a:gd name="T18" fmla="*/ 27 w 155"/>
                <a:gd name="T19" fmla="*/ 67 h 155"/>
                <a:gd name="T20" fmla="*/ 90 w 155"/>
                <a:gd name="T21" fmla="*/ 67 h 155"/>
                <a:gd name="T22" fmla="*/ 58 w 155"/>
                <a:gd name="T23" fmla="*/ 36 h 155"/>
                <a:gd name="T24" fmla="*/ 86 w 155"/>
                <a:gd name="T25" fmla="*/ 36 h 155"/>
                <a:gd name="T26" fmla="*/ 128 w 155"/>
                <a:gd name="T27" fmla="*/ 78 h 155"/>
                <a:gd name="T28" fmla="*/ 86 w 155"/>
                <a:gd name="T29" fmla="*/ 1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155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1"/>
                    <a:pt x="35" y="155"/>
                    <a:pt x="78" y="155"/>
                  </a:cubicBezTo>
                  <a:cubicBezTo>
                    <a:pt x="121" y="155"/>
                    <a:pt x="155" y="121"/>
                    <a:pt x="155" y="78"/>
                  </a:cubicBezTo>
                  <a:cubicBezTo>
                    <a:pt x="155" y="35"/>
                    <a:pt x="121" y="0"/>
                    <a:pt x="78" y="0"/>
                  </a:cubicBezTo>
                  <a:close/>
                  <a:moveTo>
                    <a:pt x="86" y="120"/>
                  </a:moveTo>
                  <a:cubicBezTo>
                    <a:pt x="58" y="120"/>
                    <a:pt x="58" y="120"/>
                    <a:pt x="58" y="120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86" y="1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en-US" sz="1700">
                <a:solidFill>
                  <a:srgbClr val="000000">
                    <a:alpha val="72000"/>
                  </a:srgbClr>
                </a:solidFill>
              </a:endParaRPr>
            </a:p>
          </p:txBody>
        </p:sp>
        <p:sp>
          <p:nvSpPr>
            <p:cNvPr id="9" name="Freeform 72"/>
            <p:cNvSpPr>
              <a:spLocks noEditPoints="1"/>
            </p:cNvSpPr>
            <p:nvPr/>
          </p:nvSpPr>
          <p:spPr bwMode="auto">
            <a:xfrm>
              <a:off x="11375407" y="6630565"/>
              <a:ext cx="155969" cy="155969"/>
            </a:xfrm>
            <a:custGeom>
              <a:avLst/>
              <a:gdLst>
                <a:gd name="T0" fmla="*/ 78 w 155"/>
                <a:gd name="T1" fmla="*/ 0 h 155"/>
                <a:gd name="T2" fmla="*/ 0 w 155"/>
                <a:gd name="T3" fmla="*/ 78 h 155"/>
                <a:gd name="T4" fmla="*/ 78 w 155"/>
                <a:gd name="T5" fmla="*/ 155 h 155"/>
                <a:gd name="T6" fmla="*/ 155 w 155"/>
                <a:gd name="T7" fmla="*/ 78 h 155"/>
                <a:gd name="T8" fmla="*/ 78 w 155"/>
                <a:gd name="T9" fmla="*/ 0 h 155"/>
                <a:gd name="T10" fmla="*/ 86 w 155"/>
                <a:gd name="T11" fmla="*/ 120 h 155"/>
                <a:gd name="T12" fmla="*/ 58 w 155"/>
                <a:gd name="T13" fmla="*/ 120 h 155"/>
                <a:gd name="T14" fmla="*/ 90 w 155"/>
                <a:gd name="T15" fmla="*/ 88 h 155"/>
                <a:gd name="T16" fmla="*/ 27 w 155"/>
                <a:gd name="T17" fmla="*/ 88 h 155"/>
                <a:gd name="T18" fmla="*/ 27 w 155"/>
                <a:gd name="T19" fmla="*/ 67 h 155"/>
                <a:gd name="T20" fmla="*/ 90 w 155"/>
                <a:gd name="T21" fmla="*/ 67 h 155"/>
                <a:gd name="T22" fmla="*/ 58 w 155"/>
                <a:gd name="T23" fmla="*/ 36 h 155"/>
                <a:gd name="T24" fmla="*/ 86 w 155"/>
                <a:gd name="T25" fmla="*/ 36 h 155"/>
                <a:gd name="T26" fmla="*/ 128 w 155"/>
                <a:gd name="T27" fmla="*/ 78 h 155"/>
                <a:gd name="T28" fmla="*/ 86 w 155"/>
                <a:gd name="T29" fmla="*/ 1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155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1"/>
                    <a:pt x="35" y="155"/>
                    <a:pt x="78" y="155"/>
                  </a:cubicBezTo>
                  <a:cubicBezTo>
                    <a:pt x="121" y="155"/>
                    <a:pt x="155" y="121"/>
                    <a:pt x="155" y="78"/>
                  </a:cubicBezTo>
                  <a:cubicBezTo>
                    <a:pt x="155" y="35"/>
                    <a:pt x="121" y="0"/>
                    <a:pt x="78" y="0"/>
                  </a:cubicBezTo>
                  <a:close/>
                  <a:moveTo>
                    <a:pt x="86" y="120"/>
                  </a:moveTo>
                  <a:cubicBezTo>
                    <a:pt x="58" y="120"/>
                    <a:pt x="58" y="120"/>
                    <a:pt x="58" y="120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86" y="1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en-US" sz="1700">
                <a:solidFill>
                  <a:srgbClr val="000000">
                    <a:alpha val="72000"/>
                  </a:srgbClr>
                </a:solidFill>
              </a:endParaRPr>
            </a:p>
          </p:txBody>
        </p:sp>
      </p:grpSp>
      <p:sp>
        <p:nvSpPr>
          <p:cNvPr id="10" name="Title"/>
          <p:cNvSpPr>
            <a:spLocks noGrp="1"/>
          </p:cNvSpPr>
          <p:nvPr>
            <p:ph type="body" sz="quarter" idx="10" hasCustomPrompt="1"/>
          </p:nvPr>
        </p:nvSpPr>
        <p:spPr>
          <a:xfrm>
            <a:off x="274641" y="2125663"/>
            <a:ext cx="10058402" cy="18288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600">
                <a:gradFill>
                  <a:gsLst>
                    <a:gs pos="2917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Demo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67938" y="3449832"/>
            <a:ext cx="607502" cy="6074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320" y="292081"/>
            <a:ext cx="11887202" cy="946413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>
                <a:gradFill>
                  <a:gsLst>
                    <a:gs pos="2917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10075993" y="6494982"/>
            <a:ext cx="2085527" cy="378636"/>
            <a:chOff x="10075994" y="6523798"/>
            <a:chExt cx="2085526" cy="378637"/>
          </a:xfrm>
        </p:grpSpPr>
        <p:sp>
          <p:nvSpPr>
            <p:cNvPr id="5" name="icon BULB"/>
            <p:cNvSpPr>
              <a:spLocks noEditPoints="1"/>
            </p:cNvSpPr>
            <p:nvPr/>
          </p:nvSpPr>
          <p:spPr bwMode="auto">
            <a:xfrm>
              <a:off x="10981759" y="6523798"/>
              <a:ext cx="217746" cy="348394"/>
            </a:xfrm>
            <a:custGeom>
              <a:avLst/>
              <a:gdLst>
                <a:gd name="T0" fmla="*/ 74 w 149"/>
                <a:gd name="T1" fmla="*/ 0 h 241"/>
                <a:gd name="T2" fmla="*/ 74 w 149"/>
                <a:gd name="T3" fmla="*/ 0 h 241"/>
                <a:gd name="T4" fmla="*/ 0 w 149"/>
                <a:gd name="T5" fmla="*/ 70 h 241"/>
                <a:gd name="T6" fmla="*/ 27 w 149"/>
                <a:gd name="T7" fmla="*/ 127 h 241"/>
                <a:gd name="T8" fmla="*/ 33 w 149"/>
                <a:gd name="T9" fmla="*/ 140 h 241"/>
                <a:gd name="T10" fmla="*/ 35 w 149"/>
                <a:gd name="T11" fmla="*/ 154 h 241"/>
                <a:gd name="T12" fmla="*/ 44 w 149"/>
                <a:gd name="T13" fmla="*/ 176 h 241"/>
                <a:gd name="T14" fmla="*/ 107 w 149"/>
                <a:gd name="T15" fmla="*/ 176 h 241"/>
                <a:gd name="T16" fmla="*/ 115 w 149"/>
                <a:gd name="T17" fmla="*/ 154 h 241"/>
                <a:gd name="T18" fmla="*/ 124 w 149"/>
                <a:gd name="T19" fmla="*/ 127 h 241"/>
                <a:gd name="T20" fmla="*/ 137 w 149"/>
                <a:gd name="T21" fmla="*/ 105 h 241"/>
                <a:gd name="T22" fmla="*/ 149 w 149"/>
                <a:gd name="T23" fmla="*/ 70 h 241"/>
                <a:gd name="T24" fmla="*/ 74 w 149"/>
                <a:gd name="T25" fmla="*/ 0 h 241"/>
                <a:gd name="T26" fmla="*/ 58 w 149"/>
                <a:gd name="T27" fmla="*/ 234 h 241"/>
                <a:gd name="T28" fmla="*/ 67 w 149"/>
                <a:gd name="T29" fmla="*/ 241 h 241"/>
                <a:gd name="T30" fmla="*/ 86 w 149"/>
                <a:gd name="T31" fmla="*/ 241 h 241"/>
                <a:gd name="T32" fmla="*/ 94 w 149"/>
                <a:gd name="T33" fmla="*/ 234 h 241"/>
                <a:gd name="T34" fmla="*/ 58 w 149"/>
                <a:gd name="T35" fmla="*/ 234 h 241"/>
                <a:gd name="T36" fmla="*/ 97 w 149"/>
                <a:gd name="T37" fmla="*/ 209 h 241"/>
                <a:gd name="T38" fmla="*/ 55 w 149"/>
                <a:gd name="T39" fmla="*/ 209 h 241"/>
                <a:gd name="T40" fmla="*/ 45 w 149"/>
                <a:gd name="T41" fmla="*/ 217 h 241"/>
                <a:gd name="T42" fmla="*/ 56 w 149"/>
                <a:gd name="T43" fmla="*/ 226 h 241"/>
                <a:gd name="T44" fmla="*/ 97 w 149"/>
                <a:gd name="T45" fmla="*/ 226 h 241"/>
                <a:gd name="T46" fmla="*/ 107 w 149"/>
                <a:gd name="T47" fmla="*/ 217 h 241"/>
                <a:gd name="T48" fmla="*/ 97 w 149"/>
                <a:gd name="T49" fmla="*/ 209 h 241"/>
                <a:gd name="T50" fmla="*/ 99 w 149"/>
                <a:gd name="T51" fmla="*/ 184 h 241"/>
                <a:gd name="T52" fmla="*/ 52 w 149"/>
                <a:gd name="T53" fmla="*/ 184 h 241"/>
                <a:gd name="T54" fmla="*/ 43 w 149"/>
                <a:gd name="T55" fmla="*/ 192 h 241"/>
                <a:gd name="T56" fmla="*/ 53 w 149"/>
                <a:gd name="T57" fmla="*/ 201 h 241"/>
                <a:gd name="T58" fmla="*/ 99 w 149"/>
                <a:gd name="T59" fmla="*/ 201 h 241"/>
                <a:gd name="T60" fmla="*/ 110 w 149"/>
                <a:gd name="T61" fmla="*/ 192 h 241"/>
                <a:gd name="T62" fmla="*/ 99 w 149"/>
                <a:gd name="T63" fmla="*/ 18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9" h="241">
                  <a:moveTo>
                    <a:pt x="74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33" y="0"/>
                    <a:pt x="0" y="31"/>
                    <a:pt x="0" y="70"/>
                  </a:cubicBezTo>
                  <a:cubicBezTo>
                    <a:pt x="0" y="92"/>
                    <a:pt x="18" y="107"/>
                    <a:pt x="27" y="127"/>
                  </a:cubicBezTo>
                  <a:cubicBezTo>
                    <a:pt x="30" y="132"/>
                    <a:pt x="31" y="136"/>
                    <a:pt x="33" y="140"/>
                  </a:cubicBezTo>
                  <a:cubicBezTo>
                    <a:pt x="34" y="146"/>
                    <a:pt x="34" y="150"/>
                    <a:pt x="35" y="154"/>
                  </a:cubicBezTo>
                  <a:cubicBezTo>
                    <a:pt x="36" y="162"/>
                    <a:pt x="38" y="170"/>
                    <a:pt x="44" y="176"/>
                  </a:cubicBezTo>
                  <a:cubicBezTo>
                    <a:pt x="107" y="176"/>
                    <a:pt x="107" y="176"/>
                    <a:pt x="107" y="176"/>
                  </a:cubicBezTo>
                  <a:cubicBezTo>
                    <a:pt x="114" y="170"/>
                    <a:pt x="115" y="162"/>
                    <a:pt x="115" y="154"/>
                  </a:cubicBezTo>
                  <a:cubicBezTo>
                    <a:pt x="117" y="146"/>
                    <a:pt x="118" y="138"/>
                    <a:pt x="124" y="127"/>
                  </a:cubicBezTo>
                  <a:cubicBezTo>
                    <a:pt x="127" y="119"/>
                    <a:pt x="132" y="112"/>
                    <a:pt x="137" y="105"/>
                  </a:cubicBezTo>
                  <a:cubicBezTo>
                    <a:pt x="143" y="94"/>
                    <a:pt x="149" y="83"/>
                    <a:pt x="149" y="70"/>
                  </a:cubicBezTo>
                  <a:cubicBezTo>
                    <a:pt x="149" y="31"/>
                    <a:pt x="115" y="0"/>
                    <a:pt x="74" y="0"/>
                  </a:cubicBezTo>
                  <a:moveTo>
                    <a:pt x="58" y="234"/>
                  </a:moveTo>
                  <a:cubicBezTo>
                    <a:pt x="58" y="234"/>
                    <a:pt x="59" y="241"/>
                    <a:pt x="67" y="241"/>
                  </a:cubicBezTo>
                  <a:cubicBezTo>
                    <a:pt x="86" y="241"/>
                    <a:pt x="86" y="241"/>
                    <a:pt x="86" y="241"/>
                  </a:cubicBezTo>
                  <a:cubicBezTo>
                    <a:pt x="93" y="241"/>
                    <a:pt x="94" y="234"/>
                    <a:pt x="94" y="234"/>
                  </a:cubicBezTo>
                  <a:lnTo>
                    <a:pt x="58" y="234"/>
                  </a:lnTo>
                  <a:close/>
                  <a:moveTo>
                    <a:pt x="97" y="209"/>
                  </a:moveTo>
                  <a:cubicBezTo>
                    <a:pt x="55" y="209"/>
                    <a:pt x="55" y="209"/>
                    <a:pt x="55" y="209"/>
                  </a:cubicBezTo>
                  <a:cubicBezTo>
                    <a:pt x="50" y="209"/>
                    <a:pt x="45" y="213"/>
                    <a:pt x="45" y="217"/>
                  </a:cubicBezTo>
                  <a:cubicBezTo>
                    <a:pt x="45" y="223"/>
                    <a:pt x="50" y="226"/>
                    <a:pt x="56" y="226"/>
                  </a:cubicBezTo>
                  <a:cubicBezTo>
                    <a:pt x="97" y="226"/>
                    <a:pt x="97" y="226"/>
                    <a:pt x="97" y="226"/>
                  </a:cubicBezTo>
                  <a:cubicBezTo>
                    <a:pt x="103" y="226"/>
                    <a:pt x="107" y="223"/>
                    <a:pt x="107" y="217"/>
                  </a:cubicBezTo>
                  <a:cubicBezTo>
                    <a:pt x="107" y="213"/>
                    <a:pt x="103" y="209"/>
                    <a:pt x="97" y="209"/>
                  </a:cubicBezTo>
                  <a:moveTo>
                    <a:pt x="99" y="184"/>
                  </a:moveTo>
                  <a:cubicBezTo>
                    <a:pt x="52" y="184"/>
                    <a:pt x="52" y="184"/>
                    <a:pt x="52" y="184"/>
                  </a:cubicBezTo>
                  <a:cubicBezTo>
                    <a:pt x="47" y="184"/>
                    <a:pt x="43" y="187"/>
                    <a:pt x="43" y="192"/>
                  </a:cubicBezTo>
                  <a:cubicBezTo>
                    <a:pt x="43" y="197"/>
                    <a:pt x="47" y="201"/>
                    <a:pt x="53" y="201"/>
                  </a:cubicBezTo>
                  <a:cubicBezTo>
                    <a:pt x="99" y="201"/>
                    <a:pt x="99" y="201"/>
                    <a:pt x="99" y="201"/>
                  </a:cubicBezTo>
                  <a:cubicBezTo>
                    <a:pt x="105" y="201"/>
                    <a:pt x="110" y="197"/>
                    <a:pt x="110" y="192"/>
                  </a:cubicBezTo>
                  <a:cubicBezTo>
                    <a:pt x="110" y="187"/>
                    <a:pt x="105" y="184"/>
                    <a:pt x="99" y="18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>
                    <a:alpha val="72000"/>
                  </a:srgbClr>
                </a:solidFill>
              </a:endParaRPr>
            </a:p>
          </p:txBody>
        </p:sp>
        <p:sp>
          <p:nvSpPr>
            <p:cNvPr id="6" name="icon  BINARY"/>
            <p:cNvSpPr>
              <a:spLocks noEditPoints="1"/>
            </p:cNvSpPr>
            <p:nvPr/>
          </p:nvSpPr>
          <p:spPr bwMode="auto">
            <a:xfrm>
              <a:off x="10075994" y="6534685"/>
              <a:ext cx="397992" cy="326620"/>
            </a:xfrm>
            <a:custGeom>
              <a:avLst/>
              <a:gdLst>
                <a:gd name="T0" fmla="*/ 64 w 275"/>
                <a:gd name="T1" fmla="*/ 55 h 226"/>
                <a:gd name="T2" fmla="*/ 65 w 275"/>
                <a:gd name="T3" fmla="*/ 0 h 226"/>
                <a:gd name="T4" fmla="*/ 64 w 275"/>
                <a:gd name="T5" fmla="*/ 9 h 226"/>
                <a:gd name="T6" fmla="*/ 72 w 275"/>
                <a:gd name="T7" fmla="*/ 28 h 226"/>
                <a:gd name="T8" fmla="*/ 96 w 275"/>
                <a:gd name="T9" fmla="*/ 45 h 226"/>
                <a:gd name="T10" fmla="*/ 96 w 275"/>
                <a:gd name="T11" fmla="*/ 15 h 226"/>
                <a:gd name="T12" fmla="*/ 119 w 275"/>
                <a:gd name="T13" fmla="*/ 45 h 226"/>
                <a:gd name="T14" fmla="*/ 178 w 275"/>
                <a:gd name="T15" fmla="*/ 54 h 226"/>
                <a:gd name="T16" fmla="*/ 155 w 275"/>
                <a:gd name="T17" fmla="*/ 45 h 226"/>
                <a:gd name="T18" fmla="*/ 144 w 275"/>
                <a:gd name="T19" fmla="*/ 5 h 226"/>
                <a:gd name="T20" fmla="*/ 178 w 275"/>
                <a:gd name="T21" fmla="*/ 45 h 226"/>
                <a:gd name="T22" fmla="*/ 222 w 275"/>
                <a:gd name="T23" fmla="*/ 48 h 226"/>
                <a:gd name="T24" fmla="*/ 194 w 275"/>
                <a:gd name="T25" fmla="*/ 7 h 226"/>
                <a:gd name="T26" fmla="*/ 215 w 275"/>
                <a:gd name="T27" fmla="*/ 28 h 226"/>
                <a:gd name="T28" fmla="*/ 208 w 275"/>
                <a:gd name="T29" fmla="*/ 46 h 226"/>
                <a:gd name="T30" fmla="*/ 269 w 275"/>
                <a:gd name="T31" fmla="*/ 48 h 226"/>
                <a:gd name="T32" fmla="*/ 242 w 275"/>
                <a:gd name="T33" fmla="*/ 7 h 226"/>
                <a:gd name="T34" fmla="*/ 263 w 275"/>
                <a:gd name="T35" fmla="*/ 28 h 226"/>
                <a:gd name="T36" fmla="*/ 256 w 275"/>
                <a:gd name="T37" fmla="*/ 46 h 226"/>
                <a:gd name="T38" fmla="*/ 0 w 275"/>
                <a:gd name="T39" fmla="*/ 140 h 226"/>
                <a:gd name="T40" fmla="*/ 11 w 275"/>
                <a:gd name="T41" fmla="*/ 98 h 226"/>
                <a:gd name="T42" fmla="*/ 23 w 275"/>
                <a:gd name="T43" fmla="*/ 85 h 226"/>
                <a:gd name="T44" fmla="*/ 34 w 275"/>
                <a:gd name="T45" fmla="*/ 140 h 226"/>
                <a:gd name="T46" fmla="*/ 64 w 275"/>
                <a:gd name="T47" fmla="*/ 141 h 226"/>
                <a:gd name="T48" fmla="*/ 65 w 275"/>
                <a:gd name="T49" fmla="*/ 85 h 226"/>
                <a:gd name="T50" fmla="*/ 64 w 275"/>
                <a:gd name="T51" fmla="*/ 94 h 226"/>
                <a:gd name="T52" fmla="*/ 71 w 275"/>
                <a:gd name="T53" fmla="*/ 113 h 226"/>
                <a:gd name="T54" fmla="*/ 111 w 275"/>
                <a:gd name="T55" fmla="*/ 141 h 226"/>
                <a:gd name="T56" fmla="*/ 112 w 275"/>
                <a:gd name="T57" fmla="*/ 85 h 226"/>
                <a:gd name="T58" fmla="*/ 112 w 275"/>
                <a:gd name="T59" fmla="*/ 94 h 226"/>
                <a:gd name="T60" fmla="*/ 119 w 275"/>
                <a:gd name="T61" fmla="*/ 113 h 226"/>
                <a:gd name="T62" fmla="*/ 145 w 275"/>
                <a:gd name="T63" fmla="*/ 130 h 226"/>
                <a:gd name="T64" fmla="*/ 144 w 275"/>
                <a:gd name="T65" fmla="*/ 100 h 226"/>
                <a:gd name="T66" fmla="*/ 167 w 275"/>
                <a:gd name="T67" fmla="*/ 130 h 226"/>
                <a:gd name="T68" fmla="*/ 227 w 275"/>
                <a:gd name="T69" fmla="*/ 113 h 226"/>
                <a:gd name="T70" fmla="*/ 188 w 275"/>
                <a:gd name="T71" fmla="*/ 115 h 226"/>
                <a:gd name="T72" fmla="*/ 227 w 275"/>
                <a:gd name="T73" fmla="*/ 113 h 226"/>
                <a:gd name="T74" fmla="*/ 200 w 275"/>
                <a:gd name="T75" fmla="*/ 113 h 226"/>
                <a:gd name="T76" fmla="*/ 83 w 275"/>
                <a:gd name="T77" fmla="*/ 199 h 226"/>
                <a:gd name="T78" fmla="*/ 45 w 275"/>
                <a:gd name="T79" fmla="*/ 200 h 226"/>
                <a:gd name="T80" fmla="*/ 83 w 275"/>
                <a:gd name="T81" fmla="*/ 199 h 226"/>
                <a:gd name="T82" fmla="*/ 56 w 275"/>
                <a:gd name="T83" fmla="*/ 200 h 226"/>
                <a:gd name="T84" fmla="*/ 132 w 275"/>
                <a:gd name="T85" fmla="*/ 199 h 226"/>
                <a:gd name="T86" fmla="*/ 93 w 275"/>
                <a:gd name="T87" fmla="*/ 200 h 226"/>
                <a:gd name="T88" fmla="*/ 132 w 275"/>
                <a:gd name="T89" fmla="*/ 199 h 226"/>
                <a:gd name="T90" fmla="*/ 105 w 275"/>
                <a:gd name="T91" fmla="*/ 200 h 226"/>
                <a:gd name="T92" fmla="*/ 178 w 275"/>
                <a:gd name="T93" fmla="*/ 225 h 226"/>
                <a:gd name="T94" fmla="*/ 155 w 275"/>
                <a:gd name="T95" fmla="*/ 216 h 226"/>
                <a:gd name="T96" fmla="*/ 144 w 275"/>
                <a:gd name="T97" fmla="*/ 176 h 226"/>
                <a:gd name="T98" fmla="*/ 178 w 275"/>
                <a:gd name="T99" fmla="*/ 216 h 226"/>
                <a:gd name="T100" fmla="*/ 222 w 275"/>
                <a:gd name="T101" fmla="*/ 220 h 226"/>
                <a:gd name="T102" fmla="*/ 194 w 275"/>
                <a:gd name="T103" fmla="*/ 178 h 226"/>
                <a:gd name="T104" fmla="*/ 215 w 275"/>
                <a:gd name="T105" fmla="*/ 199 h 226"/>
                <a:gd name="T106" fmla="*/ 208 w 275"/>
                <a:gd name="T107" fmla="*/ 218 h 226"/>
                <a:gd name="T108" fmla="*/ 240 w 275"/>
                <a:gd name="T109" fmla="*/ 225 h 226"/>
                <a:gd name="T110" fmla="*/ 252 w 275"/>
                <a:gd name="T111" fmla="*/ 183 h 226"/>
                <a:gd name="T112" fmla="*/ 263 w 275"/>
                <a:gd name="T113" fmla="*/ 172 h 226"/>
                <a:gd name="T114" fmla="*/ 274 w 275"/>
                <a:gd name="T115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5" h="226">
                  <a:moveTo>
                    <a:pt x="83" y="27"/>
                  </a:moveTo>
                  <a:cubicBezTo>
                    <a:pt x="83" y="36"/>
                    <a:pt x="82" y="44"/>
                    <a:pt x="78" y="48"/>
                  </a:cubicBezTo>
                  <a:cubicBezTo>
                    <a:pt x="75" y="53"/>
                    <a:pt x="70" y="55"/>
                    <a:pt x="64" y="55"/>
                  </a:cubicBezTo>
                  <a:cubicBezTo>
                    <a:pt x="51" y="55"/>
                    <a:pt x="45" y="46"/>
                    <a:pt x="45" y="28"/>
                  </a:cubicBezTo>
                  <a:cubicBezTo>
                    <a:pt x="45" y="19"/>
                    <a:pt x="46" y="13"/>
                    <a:pt x="51" y="7"/>
                  </a:cubicBezTo>
                  <a:cubicBezTo>
                    <a:pt x="54" y="3"/>
                    <a:pt x="58" y="0"/>
                    <a:pt x="65" y="0"/>
                  </a:cubicBezTo>
                  <a:cubicBezTo>
                    <a:pt x="77" y="0"/>
                    <a:pt x="83" y="9"/>
                    <a:pt x="83" y="27"/>
                  </a:cubicBezTo>
                  <a:moveTo>
                    <a:pt x="72" y="28"/>
                  </a:moveTo>
                  <a:cubicBezTo>
                    <a:pt x="72" y="16"/>
                    <a:pt x="68" y="9"/>
                    <a:pt x="64" y="9"/>
                  </a:cubicBezTo>
                  <a:cubicBezTo>
                    <a:pt x="60" y="9"/>
                    <a:pt x="56" y="16"/>
                    <a:pt x="56" y="28"/>
                  </a:cubicBezTo>
                  <a:cubicBezTo>
                    <a:pt x="56" y="41"/>
                    <a:pt x="60" y="46"/>
                    <a:pt x="64" y="46"/>
                  </a:cubicBezTo>
                  <a:cubicBezTo>
                    <a:pt x="68" y="46"/>
                    <a:pt x="72" y="41"/>
                    <a:pt x="72" y="28"/>
                  </a:cubicBezTo>
                  <a:moveTo>
                    <a:pt x="129" y="54"/>
                  </a:moveTo>
                  <a:cubicBezTo>
                    <a:pt x="96" y="54"/>
                    <a:pt x="96" y="54"/>
                    <a:pt x="96" y="5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29" y="45"/>
                    <a:pt x="129" y="45"/>
                    <a:pt x="129" y="45"/>
                  </a:cubicBezTo>
                  <a:lnTo>
                    <a:pt x="129" y="54"/>
                  </a:lnTo>
                  <a:close/>
                  <a:moveTo>
                    <a:pt x="178" y="54"/>
                  </a:moveTo>
                  <a:cubicBezTo>
                    <a:pt x="144" y="54"/>
                    <a:pt x="144" y="54"/>
                    <a:pt x="144" y="54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45"/>
                    <a:pt x="167" y="45"/>
                    <a:pt x="167" y="45"/>
                  </a:cubicBezTo>
                  <a:cubicBezTo>
                    <a:pt x="178" y="45"/>
                    <a:pt x="178" y="45"/>
                    <a:pt x="178" y="45"/>
                  </a:cubicBezTo>
                  <a:lnTo>
                    <a:pt x="178" y="54"/>
                  </a:lnTo>
                  <a:close/>
                  <a:moveTo>
                    <a:pt x="227" y="27"/>
                  </a:moveTo>
                  <a:cubicBezTo>
                    <a:pt x="227" y="36"/>
                    <a:pt x="225" y="44"/>
                    <a:pt x="222" y="48"/>
                  </a:cubicBezTo>
                  <a:cubicBezTo>
                    <a:pt x="218" y="53"/>
                    <a:pt x="214" y="55"/>
                    <a:pt x="207" y="55"/>
                  </a:cubicBezTo>
                  <a:cubicBezTo>
                    <a:pt x="195" y="55"/>
                    <a:pt x="188" y="46"/>
                    <a:pt x="188" y="28"/>
                  </a:cubicBezTo>
                  <a:cubicBezTo>
                    <a:pt x="188" y="19"/>
                    <a:pt x="191" y="13"/>
                    <a:pt x="194" y="7"/>
                  </a:cubicBezTo>
                  <a:cubicBezTo>
                    <a:pt x="197" y="3"/>
                    <a:pt x="203" y="0"/>
                    <a:pt x="208" y="0"/>
                  </a:cubicBezTo>
                  <a:cubicBezTo>
                    <a:pt x="220" y="0"/>
                    <a:pt x="227" y="9"/>
                    <a:pt x="227" y="27"/>
                  </a:cubicBezTo>
                  <a:moveTo>
                    <a:pt x="215" y="28"/>
                  </a:moveTo>
                  <a:cubicBezTo>
                    <a:pt x="215" y="16"/>
                    <a:pt x="213" y="9"/>
                    <a:pt x="208" y="9"/>
                  </a:cubicBezTo>
                  <a:cubicBezTo>
                    <a:pt x="203" y="9"/>
                    <a:pt x="200" y="16"/>
                    <a:pt x="200" y="28"/>
                  </a:cubicBezTo>
                  <a:cubicBezTo>
                    <a:pt x="200" y="41"/>
                    <a:pt x="203" y="46"/>
                    <a:pt x="208" y="46"/>
                  </a:cubicBezTo>
                  <a:cubicBezTo>
                    <a:pt x="213" y="46"/>
                    <a:pt x="215" y="41"/>
                    <a:pt x="215" y="28"/>
                  </a:cubicBezTo>
                  <a:moveTo>
                    <a:pt x="275" y="27"/>
                  </a:moveTo>
                  <a:cubicBezTo>
                    <a:pt x="275" y="36"/>
                    <a:pt x="274" y="44"/>
                    <a:pt x="269" y="48"/>
                  </a:cubicBezTo>
                  <a:cubicBezTo>
                    <a:pt x="266" y="53"/>
                    <a:pt x="262" y="55"/>
                    <a:pt x="256" y="55"/>
                  </a:cubicBezTo>
                  <a:cubicBezTo>
                    <a:pt x="243" y="55"/>
                    <a:pt x="236" y="46"/>
                    <a:pt x="236" y="28"/>
                  </a:cubicBezTo>
                  <a:cubicBezTo>
                    <a:pt x="236" y="19"/>
                    <a:pt x="238" y="13"/>
                    <a:pt x="242" y="7"/>
                  </a:cubicBezTo>
                  <a:cubicBezTo>
                    <a:pt x="245" y="3"/>
                    <a:pt x="250" y="0"/>
                    <a:pt x="256" y="0"/>
                  </a:cubicBezTo>
                  <a:cubicBezTo>
                    <a:pt x="269" y="0"/>
                    <a:pt x="275" y="9"/>
                    <a:pt x="275" y="27"/>
                  </a:cubicBezTo>
                  <a:moveTo>
                    <a:pt x="263" y="28"/>
                  </a:moveTo>
                  <a:cubicBezTo>
                    <a:pt x="263" y="16"/>
                    <a:pt x="260" y="9"/>
                    <a:pt x="256" y="9"/>
                  </a:cubicBezTo>
                  <a:cubicBezTo>
                    <a:pt x="250" y="9"/>
                    <a:pt x="248" y="16"/>
                    <a:pt x="248" y="28"/>
                  </a:cubicBezTo>
                  <a:cubicBezTo>
                    <a:pt x="248" y="41"/>
                    <a:pt x="250" y="46"/>
                    <a:pt x="256" y="46"/>
                  </a:cubicBezTo>
                  <a:cubicBezTo>
                    <a:pt x="260" y="46"/>
                    <a:pt x="263" y="41"/>
                    <a:pt x="263" y="28"/>
                  </a:cubicBezTo>
                  <a:moveTo>
                    <a:pt x="34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34" y="130"/>
                    <a:pt x="34" y="130"/>
                    <a:pt x="34" y="130"/>
                  </a:cubicBezTo>
                  <a:lnTo>
                    <a:pt x="34" y="140"/>
                  </a:lnTo>
                  <a:close/>
                  <a:moveTo>
                    <a:pt x="84" y="113"/>
                  </a:moveTo>
                  <a:cubicBezTo>
                    <a:pt x="84" y="122"/>
                    <a:pt x="81" y="129"/>
                    <a:pt x="78" y="134"/>
                  </a:cubicBezTo>
                  <a:cubicBezTo>
                    <a:pt x="75" y="139"/>
                    <a:pt x="70" y="141"/>
                    <a:pt x="64" y="141"/>
                  </a:cubicBezTo>
                  <a:cubicBezTo>
                    <a:pt x="51" y="141"/>
                    <a:pt x="45" y="132"/>
                    <a:pt x="45" y="115"/>
                  </a:cubicBezTo>
                  <a:cubicBezTo>
                    <a:pt x="45" y="104"/>
                    <a:pt x="47" y="98"/>
                    <a:pt x="50" y="93"/>
                  </a:cubicBezTo>
                  <a:cubicBezTo>
                    <a:pt x="54" y="88"/>
                    <a:pt x="58" y="85"/>
                    <a:pt x="65" y="85"/>
                  </a:cubicBezTo>
                  <a:cubicBezTo>
                    <a:pt x="77" y="85"/>
                    <a:pt x="84" y="94"/>
                    <a:pt x="84" y="113"/>
                  </a:cubicBezTo>
                  <a:moveTo>
                    <a:pt x="71" y="113"/>
                  </a:moveTo>
                  <a:cubicBezTo>
                    <a:pt x="71" y="101"/>
                    <a:pt x="69" y="94"/>
                    <a:pt x="64" y="94"/>
                  </a:cubicBezTo>
                  <a:cubicBezTo>
                    <a:pt x="59" y="94"/>
                    <a:pt x="57" y="101"/>
                    <a:pt x="57" y="113"/>
                  </a:cubicBezTo>
                  <a:cubicBezTo>
                    <a:pt x="57" y="126"/>
                    <a:pt x="59" y="132"/>
                    <a:pt x="64" y="132"/>
                  </a:cubicBezTo>
                  <a:cubicBezTo>
                    <a:pt x="69" y="132"/>
                    <a:pt x="71" y="126"/>
                    <a:pt x="71" y="113"/>
                  </a:cubicBezTo>
                  <a:moveTo>
                    <a:pt x="131" y="113"/>
                  </a:moveTo>
                  <a:cubicBezTo>
                    <a:pt x="131" y="122"/>
                    <a:pt x="129" y="129"/>
                    <a:pt x="126" y="134"/>
                  </a:cubicBezTo>
                  <a:cubicBezTo>
                    <a:pt x="122" y="139"/>
                    <a:pt x="118" y="141"/>
                    <a:pt x="111" y="141"/>
                  </a:cubicBezTo>
                  <a:cubicBezTo>
                    <a:pt x="99" y="141"/>
                    <a:pt x="92" y="132"/>
                    <a:pt x="92" y="115"/>
                  </a:cubicBezTo>
                  <a:cubicBezTo>
                    <a:pt x="92" y="104"/>
                    <a:pt x="95" y="98"/>
                    <a:pt x="98" y="93"/>
                  </a:cubicBezTo>
                  <a:cubicBezTo>
                    <a:pt x="101" y="88"/>
                    <a:pt x="106" y="85"/>
                    <a:pt x="112" y="85"/>
                  </a:cubicBezTo>
                  <a:cubicBezTo>
                    <a:pt x="125" y="85"/>
                    <a:pt x="131" y="94"/>
                    <a:pt x="131" y="113"/>
                  </a:cubicBezTo>
                  <a:moveTo>
                    <a:pt x="119" y="113"/>
                  </a:moveTo>
                  <a:cubicBezTo>
                    <a:pt x="119" y="101"/>
                    <a:pt x="117" y="94"/>
                    <a:pt x="112" y="94"/>
                  </a:cubicBezTo>
                  <a:cubicBezTo>
                    <a:pt x="107" y="94"/>
                    <a:pt x="105" y="101"/>
                    <a:pt x="105" y="113"/>
                  </a:cubicBezTo>
                  <a:cubicBezTo>
                    <a:pt x="105" y="126"/>
                    <a:pt x="107" y="132"/>
                    <a:pt x="111" y="132"/>
                  </a:cubicBezTo>
                  <a:cubicBezTo>
                    <a:pt x="117" y="132"/>
                    <a:pt x="119" y="126"/>
                    <a:pt x="119" y="113"/>
                  </a:cubicBezTo>
                  <a:moveTo>
                    <a:pt x="178" y="140"/>
                  </a:moveTo>
                  <a:cubicBezTo>
                    <a:pt x="145" y="140"/>
                    <a:pt x="145" y="140"/>
                    <a:pt x="145" y="140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67" y="130"/>
                    <a:pt x="167" y="130"/>
                    <a:pt x="167" y="130"/>
                  </a:cubicBezTo>
                  <a:cubicBezTo>
                    <a:pt x="178" y="130"/>
                    <a:pt x="178" y="130"/>
                    <a:pt x="178" y="130"/>
                  </a:cubicBezTo>
                  <a:lnTo>
                    <a:pt x="178" y="140"/>
                  </a:lnTo>
                  <a:close/>
                  <a:moveTo>
                    <a:pt x="227" y="113"/>
                  </a:moveTo>
                  <a:cubicBezTo>
                    <a:pt x="227" y="122"/>
                    <a:pt x="226" y="129"/>
                    <a:pt x="221" y="134"/>
                  </a:cubicBezTo>
                  <a:cubicBezTo>
                    <a:pt x="218" y="139"/>
                    <a:pt x="213" y="141"/>
                    <a:pt x="208" y="141"/>
                  </a:cubicBezTo>
                  <a:cubicBezTo>
                    <a:pt x="195" y="141"/>
                    <a:pt x="188" y="132"/>
                    <a:pt x="188" y="115"/>
                  </a:cubicBezTo>
                  <a:cubicBezTo>
                    <a:pt x="188" y="104"/>
                    <a:pt x="190" y="98"/>
                    <a:pt x="193" y="93"/>
                  </a:cubicBezTo>
                  <a:cubicBezTo>
                    <a:pt x="197" y="88"/>
                    <a:pt x="202" y="85"/>
                    <a:pt x="208" y="85"/>
                  </a:cubicBezTo>
                  <a:cubicBezTo>
                    <a:pt x="221" y="85"/>
                    <a:pt x="227" y="94"/>
                    <a:pt x="227" y="113"/>
                  </a:cubicBezTo>
                  <a:moveTo>
                    <a:pt x="215" y="113"/>
                  </a:moveTo>
                  <a:cubicBezTo>
                    <a:pt x="215" y="101"/>
                    <a:pt x="212" y="94"/>
                    <a:pt x="208" y="94"/>
                  </a:cubicBezTo>
                  <a:cubicBezTo>
                    <a:pt x="202" y="94"/>
                    <a:pt x="200" y="101"/>
                    <a:pt x="200" y="113"/>
                  </a:cubicBezTo>
                  <a:cubicBezTo>
                    <a:pt x="200" y="126"/>
                    <a:pt x="202" y="132"/>
                    <a:pt x="208" y="132"/>
                  </a:cubicBezTo>
                  <a:cubicBezTo>
                    <a:pt x="212" y="132"/>
                    <a:pt x="215" y="126"/>
                    <a:pt x="215" y="113"/>
                  </a:cubicBezTo>
                  <a:moveTo>
                    <a:pt x="83" y="199"/>
                  </a:moveTo>
                  <a:cubicBezTo>
                    <a:pt x="83" y="207"/>
                    <a:pt x="82" y="214"/>
                    <a:pt x="78" y="220"/>
                  </a:cubicBezTo>
                  <a:cubicBezTo>
                    <a:pt x="75" y="224"/>
                    <a:pt x="70" y="226"/>
                    <a:pt x="64" y="226"/>
                  </a:cubicBezTo>
                  <a:cubicBezTo>
                    <a:pt x="51" y="226"/>
                    <a:pt x="45" y="218"/>
                    <a:pt x="45" y="200"/>
                  </a:cubicBezTo>
                  <a:cubicBezTo>
                    <a:pt x="45" y="191"/>
                    <a:pt x="46" y="183"/>
                    <a:pt x="51" y="178"/>
                  </a:cubicBezTo>
                  <a:cubicBezTo>
                    <a:pt x="54" y="174"/>
                    <a:pt x="58" y="172"/>
                    <a:pt x="65" y="172"/>
                  </a:cubicBezTo>
                  <a:cubicBezTo>
                    <a:pt x="77" y="172"/>
                    <a:pt x="83" y="181"/>
                    <a:pt x="83" y="199"/>
                  </a:cubicBezTo>
                  <a:moveTo>
                    <a:pt x="72" y="199"/>
                  </a:moveTo>
                  <a:cubicBezTo>
                    <a:pt x="72" y="186"/>
                    <a:pt x="68" y="181"/>
                    <a:pt x="64" y="181"/>
                  </a:cubicBezTo>
                  <a:cubicBezTo>
                    <a:pt x="60" y="181"/>
                    <a:pt x="56" y="186"/>
                    <a:pt x="56" y="200"/>
                  </a:cubicBezTo>
                  <a:cubicBezTo>
                    <a:pt x="56" y="211"/>
                    <a:pt x="60" y="218"/>
                    <a:pt x="64" y="218"/>
                  </a:cubicBezTo>
                  <a:cubicBezTo>
                    <a:pt x="68" y="218"/>
                    <a:pt x="72" y="211"/>
                    <a:pt x="72" y="199"/>
                  </a:cubicBezTo>
                  <a:moveTo>
                    <a:pt x="132" y="199"/>
                  </a:moveTo>
                  <a:cubicBezTo>
                    <a:pt x="132" y="207"/>
                    <a:pt x="129" y="214"/>
                    <a:pt x="126" y="220"/>
                  </a:cubicBezTo>
                  <a:cubicBezTo>
                    <a:pt x="123" y="224"/>
                    <a:pt x="118" y="226"/>
                    <a:pt x="112" y="226"/>
                  </a:cubicBezTo>
                  <a:cubicBezTo>
                    <a:pt x="99" y="226"/>
                    <a:pt x="93" y="218"/>
                    <a:pt x="93" y="200"/>
                  </a:cubicBezTo>
                  <a:cubicBezTo>
                    <a:pt x="93" y="191"/>
                    <a:pt x="95" y="183"/>
                    <a:pt x="98" y="178"/>
                  </a:cubicBezTo>
                  <a:cubicBezTo>
                    <a:pt x="102" y="174"/>
                    <a:pt x="106" y="172"/>
                    <a:pt x="113" y="172"/>
                  </a:cubicBezTo>
                  <a:cubicBezTo>
                    <a:pt x="125" y="172"/>
                    <a:pt x="132" y="181"/>
                    <a:pt x="132" y="199"/>
                  </a:cubicBezTo>
                  <a:moveTo>
                    <a:pt x="119" y="199"/>
                  </a:moveTo>
                  <a:cubicBezTo>
                    <a:pt x="119" y="186"/>
                    <a:pt x="117" y="181"/>
                    <a:pt x="112" y="181"/>
                  </a:cubicBezTo>
                  <a:cubicBezTo>
                    <a:pt x="107" y="181"/>
                    <a:pt x="105" y="186"/>
                    <a:pt x="105" y="200"/>
                  </a:cubicBezTo>
                  <a:cubicBezTo>
                    <a:pt x="105" y="211"/>
                    <a:pt x="107" y="218"/>
                    <a:pt x="112" y="218"/>
                  </a:cubicBezTo>
                  <a:cubicBezTo>
                    <a:pt x="117" y="218"/>
                    <a:pt x="119" y="211"/>
                    <a:pt x="119" y="199"/>
                  </a:cubicBezTo>
                  <a:moveTo>
                    <a:pt x="178" y="225"/>
                  </a:moveTo>
                  <a:cubicBezTo>
                    <a:pt x="144" y="225"/>
                    <a:pt x="144" y="225"/>
                    <a:pt x="144" y="225"/>
                  </a:cubicBezTo>
                  <a:cubicBezTo>
                    <a:pt x="144" y="216"/>
                    <a:pt x="144" y="216"/>
                    <a:pt x="144" y="216"/>
                  </a:cubicBezTo>
                  <a:cubicBezTo>
                    <a:pt x="155" y="216"/>
                    <a:pt x="155" y="216"/>
                    <a:pt x="155" y="216"/>
                  </a:cubicBezTo>
                  <a:cubicBezTo>
                    <a:pt x="155" y="183"/>
                    <a:pt x="155" y="183"/>
                    <a:pt x="155" y="183"/>
                  </a:cubicBezTo>
                  <a:cubicBezTo>
                    <a:pt x="144" y="185"/>
                    <a:pt x="144" y="185"/>
                    <a:pt x="144" y="185"/>
                  </a:cubicBezTo>
                  <a:cubicBezTo>
                    <a:pt x="144" y="176"/>
                    <a:pt x="144" y="176"/>
                    <a:pt x="144" y="176"/>
                  </a:cubicBezTo>
                  <a:cubicBezTo>
                    <a:pt x="167" y="172"/>
                    <a:pt x="167" y="172"/>
                    <a:pt x="167" y="172"/>
                  </a:cubicBezTo>
                  <a:cubicBezTo>
                    <a:pt x="167" y="216"/>
                    <a:pt x="167" y="216"/>
                    <a:pt x="167" y="216"/>
                  </a:cubicBezTo>
                  <a:cubicBezTo>
                    <a:pt x="178" y="216"/>
                    <a:pt x="178" y="216"/>
                    <a:pt x="178" y="216"/>
                  </a:cubicBezTo>
                  <a:lnTo>
                    <a:pt x="178" y="225"/>
                  </a:lnTo>
                  <a:close/>
                  <a:moveTo>
                    <a:pt x="227" y="199"/>
                  </a:moveTo>
                  <a:cubicBezTo>
                    <a:pt x="227" y="207"/>
                    <a:pt x="225" y="214"/>
                    <a:pt x="222" y="220"/>
                  </a:cubicBezTo>
                  <a:cubicBezTo>
                    <a:pt x="218" y="224"/>
                    <a:pt x="214" y="226"/>
                    <a:pt x="207" y="226"/>
                  </a:cubicBezTo>
                  <a:cubicBezTo>
                    <a:pt x="195" y="226"/>
                    <a:pt x="188" y="218"/>
                    <a:pt x="188" y="200"/>
                  </a:cubicBezTo>
                  <a:cubicBezTo>
                    <a:pt x="188" y="191"/>
                    <a:pt x="191" y="183"/>
                    <a:pt x="194" y="178"/>
                  </a:cubicBezTo>
                  <a:cubicBezTo>
                    <a:pt x="197" y="174"/>
                    <a:pt x="203" y="172"/>
                    <a:pt x="208" y="172"/>
                  </a:cubicBezTo>
                  <a:cubicBezTo>
                    <a:pt x="220" y="172"/>
                    <a:pt x="227" y="181"/>
                    <a:pt x="227" y="199"/>
                  </a:cubicBezTo>
                  <a:moveTo>
                    <a:pt x="215" y="199"/>
                  </a:moveTo>
                  <a:cubicBezTo>
                    <a:pt x="215" y="186"/>
                    <a:pt x="213" y="181"/>
                    <a:pt x="208" y="181"/>
                  </a:cubicBezTo>
                  <a:cubicBezTo>
                    <a:pt x="203" y="181"/>
                    <a:pt x="200" y="186"/>
                    <a:pt x="200" y="200"/>
                  </a:cubicBezTo>
                  <a:cubicBezTo>
                    <a:pt x="200" y="211"/>
                    <a:pt x="203" y="218"/>
                    <a:pt x="208" y="218"/>
                  </a:cubicBezTo>
                  <a:cubicBezTo>
                    <a:pt x="213" y="218"/>
                    <a:pt x="215" y="211"/>
                    <a:pt x="215" y="199"/>
                  </a:cubicBezTo>
                  <a:moveTo>
                    <a:pt x="274" y="225"/>
                  </a:moveTo>
                  <a:cubicBezTo>
                    <a:pt x="240" y="225"/>
                    <a:pt x="240" y="225"/>
                    <a:pt x="240" y="225"/>
                  </a:cubicBezTo>
                  <a:cubicBezTo>
                    <a:pt x="240" y="216"/>
                    <a:pt x="240" y="216"/>
                    <a:pt x="240" y="216"/>
                  </a:cubicBezTo>
                  <a:cubicBezTo>
                    <a:pt x="252" y="216"/>
                    <a:pt x="252" y="216"/>
                    <a:pt x="252" y="216"/>
                  </a:cubicBezTo>
                  <a:cubicBezTo>
                    <a:pt x="252" y="183"/>
                    <a:pt x="252" y="183"/>
                    <a:pt x="252" y="183"/>
                  </a:cubicBezTo>
                  <a:cubicBezTo>
                    <a:pt x="240" y="185"/>
                    <a:pt x="240" y="185"/>
                    <a:pt x="240" y="185"/>
                  </a:cubicBezTo>
                  <a:cubicBezTo>
                    <a:pt x="240" y="176"/>
                    <a:pt x="240" y="176"/>
                    <a:pt x="240" y="176"/>
                  </a:cubicBezTo>
                  <a:cubicBezTo>
                    <a:pt x="263" y="172"/>
                    <a:pt x="263" y="172"/>
                    <a:pt x="263" y="172"/>
                  </a:cubicBezTo>
                  <a:cubicBezTo>
                    <a:pt x="263" y="216"/>
                    <a:pt x="263" y="216"/>
                    <a:pt x="263" y="216"/>
                  </a:cubicBezTo>
                  <a:cubicBezTo>
                    <a:pt x="274" y="216"/>
                    <a:pt x="274" y="216"/>
                    <a:pt x="274" y="216"/>
                  </a:cubicBezTo>
                  <a:lnTo>
                    <a:pt x="274" y="225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/>
                </a:solidFill>
              </a:endParaRPr>
            </a:p>
          </p:txBody>
        </p:sp>
        <p:sp>
          <p:nvSpPr>
            <p:cNvPr id="7" name="icon GEARS"/>
            <p:cNvSpPr>
              <a:spLocks noEditPoints="1"/>
            </p:cNvSpPr>
            <p:nvPr/>
          </p:nvSpPr>
          <p:spPr bwMode="auto">
            <a:xfrm>
              <a:off x="11707277" y="6523798"/>
              <a:ext cx="454243" cy="378637"/>
            </a:xfrm>
            <a:custGeom>
              <a:avLst/>
              <a:gdLst>
                <a:gd name="T0" fmla="*/ 114 w 315"/>
                <a:gd name="T1" fmla="*/ 169 h 262"/>
                <a:gd name="T2" fmla="*/ 114 w 315"/>
                <a:gd name="T3" fmla="*/ 132 h 262"/>
                <a:gd name="T4" fmla="*/ 227 w 315"/>
                <a:gd name="T5" fmla="*/ 139 h 262"/>
                <a:gd name="T6" fmla="*/ 195 w 315"/>
                <a:gd name="T7" fmla="*/ 159 h 262"/>
                <a:gd name="T8" fmla="*/ 216 w 315"/>
                <a:gd name="T9" fmla="*/ 187 h 262"/>
                <a:gd name="T10" fmla="*/ 208 w 315"/>
                <a:gd name="T11" fmla="*/ 214 h 262"/>
                <a:gd name="T12" fmla="*/ 170 w 315"/>
                <a:gd name="T13" fmla="*/ 209 h 262"/>
                <a:gd name="T14" fmla="*/ 172 w 315"/>
                <a:gd name="T15" fmla="*/ 242 h 262"/>
                <a:gd name="T16" fmla="*/ 149 w 315"/>
                <a:gd name="T17" fmla="*/ 258 h 262"/>
                <a:gd name="T18" fmla="*/ 123 w 315"/>
                <a:gd name="T19" fmla="*/ 231 h 262"/>
                <a:gd name="T20" fmla="*/ 113 w 315"/>
                <a:gd name="T21" fmla="*/ 232 h 262"/>
                <a:gd name="T22" fmla="*/ 90 w 315"/>
                <a:gd name="T23" fmla="*/ 261 h 262"/>
                <a:gd name="T24" fmla="*/ 65 w 315"/>
                <a:gd name="T25" fmla="*/ 247 h 262"/>
                <a:gd name="T26" fmla="*/ 60 w 315"/>
                <a:gd name="T27" fmla="*/ 212 h 262"/>
                <a:gd name="T28" fmla="*/ 23 w 315"/>
                <a:gd name="T29" fmla="*/ 219 h 262"/>
                <a:gd name="T30" fmla="*/ 14 w 315"/>
                <a:gd name="T31" fmla="*/ 192 h 262"/>
                <a:gd name="T32" fmla="*/ 33 w 315"/>
                <a:gd name="T33" fmla="*/ 159 h 262"/>
                <a:gd name="T34" fmla="*/ 1 w 315"/>
                <a:gd name="T35" fmla="*/ 140 h 262"/>
                <a:gd name="T36" fmla="*/ 12 w 315"/>
                <a:gd name="T37" fmla="*/ 113 h 262"/>
                <a:gd name="T38" fmla="*/ 45 w 315"/>
                <a:gd name="T39" fmla="*/ 106 h 262"/>
                <a:gd name="T40" fmla="*/ 33 w 315"/>
                <a:gd name="T41" fmla="*/ 70 h 262"/>
                <a:gd name="T42" fmla="*/ 58 w 315"/>
                <a:gd name="T43" fmla="*/ 57 h 262"/>
                <a:gd name="T44" fmla="*/ 90 w 315"/>
                <a:gd name="T45" fmla="*/ 72 h 262"/>
                <a:gd name="T46" fmla="*/ 103 w 315"/>
                <a:gd name="T47" fmla="*/ 37 h 262"/>
                <a:gd name="T48" fmla="*/ 131 w 315"/>
                <a:gd name="T49" fmla="*/ 43 h 262"/>
                <a:gd name="T50" fmla="*/ 146 w 315"/>
                <a:gd name="T51" fmla="*/ 75 h 262"/>
                <a:gd name="T52" fmla="*/ 179 w 315"/>
                <a:gd name="T53" fmla="*/ 57 h 262"/>
                <a:gd name="T54" fmla="*/ 196 w 315"/>
                <a:gd name="T55" fmla="*/ 80 h 262"/>
                <a:gd name="T56" fmla="*/ 186 w 315"/>
                <a:gd name="T57" fmla="*/ 113 h 262"/>
                <a:gd name="T58" fmla="*/ 223 w 315"/>
                <a:gd name="T59" fmla="*/ 120 h 262"/>
                <a:gd name="T60" fmla="*/ 157 w 315"/>
                <a:gd name="T61" fmla="*/ 150 h 262"/>
                <a:gd name="T62" fmla="*/ 70 w 315"/>
                <a:gd name="T63" fmla="*/ 150 h 262"/>
                <a:gd name="T64" fmla="*/ 157 w 315"/>
                <a:gd name="T65" fmla="*/ 150 h 262"/>
                <a:gd name="T66" fmla="*/ 312 w 315"/>
                <a:gd name="T67" fmla="*/ 93 h 262"/>
                <a:gd name="T68" fmla="*/ 300 w 315"/>
                <a:gd name="T69" fmla="*/ 98 h 262"/>
                <a:gd name="T70" fmla="*/ 273 w 315"/>
                <a:gd name="T71" fmla="*/ 102 h 262"/>
                <a:gd name="T72" fmla="*/ 263 w 315"/>
                <a:gd name="T73" fmla="*/ 120 h 262"/>
                <a:gd name="T74" fmla="*/ 252 w 315"/>
                <a:gd name="T75" fmla="*/ 114 h 262"/>
                <a:gd name="T76" fmla="*/ 233 w 315"/>
                <a:gd name="T77" fmla="*/ 93 h 262"/>
                <a:gd name="T78" fmla="*/ 213 w 315"/>
                <a:gd name="T79" fmla="*/ 96 h 262"/>
                <a:gd name="T80" fmla="*/ 211 w 315"/>
                <a:gd name="T81" fmla="*/ 83 h 262"/>
                <a:gd name="T82" fmla="*/ 218 w 315"/>
                <a:gd name="T83" fmla="*/ 61 h 262"/>
                <a:gd name="T84" fmla="*/ 220 w 315"/>
                <a:gd name="T85" fmla="*/ 48 h 262"/>
                <a:gd name="T86" fmla="*/ 210 w 315"/>
                <a:gd name="T87" fmla="*/ 29 h 262"/>
                <a:gd name="T88" fmla="*/ 221 w 315"/>
                <a:gd name="T89" fmla="*/ 23 h 262"/>
                <a:gd name="T90" fmla="*/ 233 w 315"/>
                <a:gd name="T91" fmla="*/ 28 h 262"/>
                <a:gd name="T92" fmla="*/ 252 w 315"/>
                <a:gd name="T93" fmla="*/ 7 h 262"/>
                <a:gd name="T94" fmla="*/ 263 w 315"/>
                <a:gd name="T95" fmla="*/ 0 h 262"/>
                <a:gd name="T96" fmla="*/ 273 w 315"/>
                <a:gd name="T97" fmla="*/ 19 h 262"/>
                <a:gd name="T98" fmla="*/ 301 w 315"/>
                <a:gd name="T99" fmla="*/ 23 h 262"/>
                <a:gd name="T100" fmla="*/ 313 w 315"/>
                <a:gd name="T101" fmla="*/ 29 h 262"/>
                <a:gd name="T102" fmla="*/ 303 w 315"/>
                <a:gd name="T103" fmla="*/ 48 h 262"/>
                <a:gd name="T104" fmla="*/ 302 w 315"/>
                <a:gd name="T105" fmla="*/ 74 h 262"/>
                <a:gd name="T106" fmla="*/ 276 w 315"/>
                <a:gd name="T107" fmla="*/ 61 h 262"/>
                <a:gd name="T108" fmla="*/ 246 w 315"/>
                <a:gd name="T109" fmla="*/ 61 h 262"/>
                <a:gd name="T110" fmla="*/ 276 w 315"/>
                <a:gd name="T111" fmla="*/ 6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5" h="262">
                  <a:moveTo>
                    <a:pt x="132" y="150"/>
                  </a:moveTo>
                  <a:cubicBezTo>
                    <a:pt x="132" y="160"/>
                    <a:pt x="124" y="169"/>
                    <a:pt x="114" y="169"/>
                  </a:cubicBezTo>
                  <a:cubicBezTo>
                    <a:pt x="103" y="169"/>
                    <a:pt x="95" y="160"/>
                    <a:pt x="95" y="150"/>
                  </a:cubicBezTo>
                  <a:cubicBezTo>
                    <a:pt x="95" y="140"/>
                    <a:pt x="103" y="132"/>
                    <a:pt x="114" y="132"/>
                  </a:cubicBezTo>
                  <a:cubicBezTo>
                    <a:pt x="124" y="132"/>
                    <a:pt x="132" y="140"/>
                    <a:pt x="132" y="150"/>
                  </a:cubicBezTo>
                  <a:close/>
                  <a:moveTo>
                    <a:pt x="227" y="139"/>
                  </a:moveTo>
                  <a:cubicBezTo>
                    <a:pt x="227" y="143"/>
                    <a:pt x="225" y="147"/>
                    <a:pt x="222" y="148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94" y="162"/>
                    <a:pt x="194" y="165"/>
                    <a:pt x="193" y="168"/>
                  </a:cubicBezTo>
                  <a:cubicBezTo>
                    <a:pt x="216" y="187"/>
                    <a:pt x="216" y="187"/>
                    <a:pt x="216" y="187"/>
                  </a:cubicBezTo>
                  <a:cubicBezTo>
                    <a:pt x="218" y="189"/>
                    <a:pt x="219" y="193"/>
                    <a:pt x="217" y="196"/>
                  </a:cubicBezTo>
                  <a:cubicBezTo>
                    <a:pt x="208" y="214"/>
                    <a:pt x="208" y="214"/>
                    <a:pt x="208" y="214"/>
                  </a:cubicBezTo>
                  <a:cubicBezTo>
                    <a:pt x="206" y="217"/>
                    <a:pt x="202" y="219"/>
                    <a:pt x="198" y="218"/>
                  </a:cubicBezTo>
                  <a:cubicBezTo>
                    <a:pt x="170" y="209"/>
                    <a:pt x="170" y="209"/>
                    <a:pt x="170" y="209"/>
                  </a:cubicBezTo>
                  <a:cubicBezTo>
                    <a:pt x="169" y="210"/>
                    <a:pt x="168" y="211"/>
                    <a:pt x="166" y="213"/>
                  </a:cubicBezTo>
                  <a:cubicBezTo>
                    <a:pt x="172" y="242"/>
                    <a:pt x="172" y="242"/>
                    <a:pt x="172" y="242"/>
                  </a:cubicBezTo>
                  <a:cubicBezTo>
                    <a:pt x="173" y="245"/>
                    <a:pt x="171" y="249"/>
                    <a:pt x="168" y="250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46" y="260"/>
                    <a:pt x="142" y="258"/>
                    <a:pt x="140" y="256"/>
                  </a:cubicBezTo>
                  <a:cubicBezTo>
                    <a:pt x="123" y="231"/>
                    <a:pt x="123" y="231"/>
                    <a:pt x="123" y="231"/>
                  </a:cubicBezTo>
                  <a:cubicBezTo>
                    <a:pt x="120" y="232"/>
                    <a:pt x="117" y="232"/>
                    <a:pt x="114" y="232"/>
                  </a:cubicBezTo>
                  <a:cubicBezTo>
                    <a:pt x="113" y="232"/>
                    <a:pt x="113" y="232"/>
                    <a:pt x="113" y="232"/>
                  </a:cubicBezTo>
                  <a:cubicBezTo>
                    <a:pt x="99" y="258"/>
                    <a:pt x="99" y="258"/>
                    <a:pt x="99" y="258"/>
                  </a:cubicBezTo>
                  <a:cubicBezTo>
                    <a:pt x="97" y="261"/>
                    <a:pt x="93" y="262"/>
                    <a:pt x="90" y="261"/>
                  </a:cubicBezTo>
                  <a:cubicBezTo>
                    <a:pt x="70" y="255"/>
                    <a:pt x="70" y="255"/>
                    <a:pt x="70" y="255"/>
                  </a:cubicBezTo>
                  <a:cubicBezTo>
                    <a:pt x="67" y="254"/>
                    <a:pt x="65" y="251"/>
                    <a:pt x="65" y="247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65" y="216"/>
                    <a:pt x="63" y="214"/>
                    <a:pt x="60" y="212"/>
                  </a:cubicBezTo>
                  <a:cubicBezTo>
                    <a:pt x="32" y="222"/>
                    <a:pt x="32" y="222"/>
                    <a:pt x="32" y="222"/>
                  </a:cubicBezTo>
                  <a:cubicBezTo>
                    <a:pt x="29" y="223"/>
                    <a:pt x="25" y="222"/>
                    <a:pt x="23" y="219"/>
                  </a:cubicBezTo>
                  <a:cubicBezTo>
                    <a:pt x="12" y="202"/>
                    <a:pt x="12" y="202"/>
                    <a:pt x="12" y="202"/>
                  </a:cubicBezTo>
                  <a:cubicBezTo>
                    <a:pt x="11" y="199"/>
                    <a:pt x="11" y="195"/>
                    <a:pt x="14" y="192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4" y="168"/>
                    <a:pt x="33" y="163"/>
                    <a:pt x="33" y="15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2" y="147"/>
                    <a:pt x="0" y="143"/>
                    <a:pt x="1" y="14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5" y="116"/>
                    <a:pt x="8" y="113"/>
                    <a:pt x="12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2" y="110"/>
                    <a:pt x="44" y="108"/>
                    <a:pt x="45" y="106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9" y="77"/>
                    <a:pt x="30" y="73"/>
                    <a:pt x="33" y="70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1" y="55"/>
                    <a:pt x="55" y="55"/>
                    <a:pt x="58" y="57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4" y="74"/>
                    <a:pt x="87" y="73"/>
                    <a:pt x="90" y="72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0"/>
                    <a:pt x="100" y="37"/>
                    <a:pt x="103" y="37"/>
                  </a:cubicBezTo>
                  <a:cubicBezTo>
                    <a:pt x="124" y="37"/>
                    <a:pt x="124" y="37"/>
                    <a:pt x="124" y="37"/>
                  </a:cubicBezTo>
                  <a:cubicBezTo>
                    <a:pt x="127" y="37"/>
                    <a:pt x="131" y="40"/>
                    <a:pt x="131" y="43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3"/>
                    <a:pt x="143" y="74"/>
                    <a:pt x="146" y="75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1" y="55"/>
                    <a:pt x="176" y="55"/>
                    <a:pt x="179" y="57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97" y="72"/>
                    <a:pt x="198" y="77"/>
                    <a:pt x="196" y="80"/>
                  </a:cubicBezTo>
                  <a:cubicBezTo>
                    <a:pt x="182" y="106"/>
                    <a:pt x="182" y="106"/>
                    <a:pt x="182" y="106"/>
                  </a:cubicBezTo>
                  <a:cubicBezTo>
                    <a:pt x="183" y="108"/>
                    <a:pt x="185" y="110"/>
                    <a:pt x="186" y="113"/>
                  </a:cubicBezTo>
                  <a:cubicBezTo>
                    <a:pt x="216" y="113"/>
                    <a:pt x="216" y="113"/>
                    <a:pt x="216" y="113"/>
                  </a:cubicBezTo>
                  <a:cubicBezTo>
                    <a:pt x="219" y="113"/>
                    <a:pt x="222" y="116"/>
                    <a:pt x="223" y="120"/>
                  </a:cubicBezTo>
                  <a:lnTo>
                    <a:pt x="227" y="139"/>
                  </a:lnTo>
                  <a:close/>
                  <a:moveTo>
                    <a:pt x="157" y="150"/>
                  </a:moveTo>
                  <a:cubicBezTo>
                    <a:pt x="157" y="126"/>
                    <a:pt x="137" y="107"/>
                    <a:pt x="114" y="107"/>
                  </a:cubicBezTo>
                  <a:cubicBezTo>
                    <a:pt x="90" y="107"/>
                    <a:pt x="70" y="126"/>
                    <a:pt x="70" y="150"/>
                  </a:cubicBezTo>
                  <a:cubicBezTo>
                    <a:pt x="70" y="174"/>
                    <a:pt x="90" y="193"/>
                    <a:pt x="114" y="193"/>
                  </a:cubicBezTo>
                  <a:cubicBezTo>
                    <a:pt x="137" y="193"/>
                    <a:pt x="157" y="174"/>
                    <a:pt x="157" y="150"/>
                  </a:cubicBezTo>
                  <a:close/>
                  <a:moveTo>
                    <a:pt x="311" y="83"/>
                  </a:moveTo>
                  <a:cubicBezTo>
                    <a:pt x="313" y="85"/>
                    <a:pt x="314" y="90"/>
                    <a:pt x="312" y="93"/>
                  </a:cubicBezTo>
                  <a:cubicBezTo>
                    <a:pt x="310" y="96"/>
                    <a:pt x="310" y="96"/>
                    <a:pt x="310" y="96"/>
                  </a:cubicBezTo>
                  <a:cubicBezTo>
                    <a:pt x="308" y="99"/>
                    <a:pt x="304" y="100"/>
                    <a:pt x="300" y="98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85" y="97"/>
                    <a:pt x="279" y="100"/>
                    <a:pt x="273" y="102"/>
                  </a:cubicBezTo>
                  <a:cubicBezTo>
                    <a:pt x="271" y="114"/>
                    <a:pt x="271" y="114"/>
                    <a:pt x="271" y="114"/>
                  </a:cubicBezTo>
                  <a:cubicBezTo>
                    <a:pt x="270" y="118"/>
                    <a:pt x="267" y="120"/>
                    <a:pt x="263" y="120"/>
                  </a:cubicBezTo>
                  <a:cubicBezTo>
                    <a:pt x="259" y="120"/>
                    <a:pt x="259" y="120"/>
                    <a:pt x="259" y="120"/>
                  </a:cubicBezTo>
                  <a:cubicBezTo>
                    <a:pt x="256" y="120"/>
                    <a:pt x="253" y="118"/>
                    <a:pt x="252" y="114"/>
                  </a:cubicBezTo>
                  <a:cubicBezTo>
                    <a:pt x="250" y="102"/>
                    <a:pt x="250" y="102"/>
                    <a:pt x="250" y="102"/>
                  </a:cubicBezTo>
                  <a:cubicBezTo>
                    <a:pt x="244" y="100"/>
                    <a:pt x="238" y="97"/>
                    <a:pt x="233" y="93"/>
                  </a:cubicBezTo>
                  <a:cubicBezTo>
                    <a:pt x="222" y="98"/>
                    <a:pt x="222" y="98"/>
                    <a:pt x="222" y="98"/>
                  </a:cubicBezTo>
                  <a:cubicBezTo>
                    <a:pt x="219" y="100"/>
                    <a:pt x="215" y="99"/>
                    <a:pt x="213" y="96"/>
                  </a:cubicBezTo>
                  <a:cubicBezTo>
                    <a:pt x="210" y="93"/>
                    <a:pt x="210" y="93"/>
                    <a:pt x="210" y="93"/>
                  </a:cubicBezTo>
                  <a:cubicBezTo>
                    <a:pt x="208" y="90"/>
                    <a:pt x="209" y="85"/>
                    <a:pt x="211" y="83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0"/>
                    <a:pt x="218" y="65"/>
                    <a:pt x="218" y="61"/>
                  </a:cubicBezTo>
                  <a:cubicBezTo>
                    <a:pt x="218" y="56"/>
                    <a:pt x="219" y="52"/>
                    <a:pt x="220" y="48"/>
                  </a:cubicBezTo>
                  <a:cubicBezTo>
                    <a:pt x="220" y="48"/>
                    <a:pt x="220" y="48"/>
                    <a:pt x="220" y="48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08" y="37"/>
                    <a:pt x="208" y="32"/>
                    <a:pt x="210" y="29"/>
                  </a:cubicBezTo>
                  <a:cubicBezTo>
                    <a:pt x="212" y="26"/>
                    <a:pt x="212" y="26"/>
                    <a:pt x="212" y="26"/>
                  </a:cubicBezTo>
                  <a:cubicBezTo>
                    <a:pt x="214" y="23"/>
                    <a:pt x="218" y="22"/>
                    <a:pt x="221" y="23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3" y="28"/>
                    <a:pt x="233" y="28"/>
                    <a:pt x="233" y="28"/>
                  </a:cubicBezTo>
                  <a:cubicBezTo>
                    <a:pt x="238" y="24"/>
                    <a:pt x="243" y="21"/>
                    <a:pt x="249" y="19"/>
                  </a:cubicBezTo>
                  <a:cubicBezTo>
                    <a:pt x="252" y="7"/>
                    <a:pt x="252" y="7"/>
                    <a:pt x="252" y="7"/>
                  </a:cubicBezTo>
                  <a:cubicBezTo>
                    <a:pt x="253" y="3"/>
                    <a:pt x="256" y="0"/>
                    <a:pt x="259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7" y="0"/>
                    <a:pt x="270" y="3"/>
                    <a:pt x="271" y="7"/>
                  </a:cubicBezTo>
                  <a:cubicBezTo>
                    <a:pt x="273" y="19"/>
                    <a:pt x="273" y="19"/>
                    <a:pt x="273" y="19"/>
                  </a:cubicBezTo>
                  <a:cubicBezTo>
                    <a:pt x="279" y="21"/>
                    <a:pt x="285" y="24"/>
                    <a:pt x="290" y="28"/>
                  </a:cubicBezTo>
                  <a:cubicBezTo>
                    <a:pt x="301" y="23"/>
                    <a:pt x="301" y="23"/>
                    <a:pt x="301" y="23"/>
                  </a:cubicBezTo>
                  <a:cubicBezTo>
                    <a:pt x="305" y="22"/>
                    <a:pt x="309" y="23"/>
                    <a:pt x="311" y="26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5" y="32"/>
                    <a:pt x="314" y="37"/>
                    <a:pt x="312" y="39"/>
                  </a:cubicBezTo>
                  <a:cubicBezTo>
                    <a:pt x="303" y="48"/>
                    <a:pt x="303" y="48"/>
                    <a:pt x="303" y="48"/>
                  </a:cubicBezTo>
                  <a:cubicBezTo>
                    <a:pt x="304" y="52"/>
                    <a:pt x="304" y="56"/>
                    <a:pt x="304" y="61"/>
                  </a:cubicBezTo>
                  <a:cubicBezTo>
                    <a:pt x="304" y="65"/>
                    <a:pt x="304" y="70"/>
                    <a:pt x="302" y="74"/>
                  </a:cubicBezTo>
                  <a:lnTo>
                    <a:pt x="311" y="83"/>
                  </a:lnTo>
                  <a:close/>
                  <a:moveTo>
                    <a:pt x="276" y="61"/>
                  </a:moveTo>
                  <a:cubicBezTo>
                    <a:pt x="276" y="52"/>
                    <a:pt x="269" y="46"/>
                    <a:pt x="261" y="46"/>
                  </a:cubicBezTo>
                  <a:cubicBezTo>
                    <a:pt x="253" y="46"/>
                    <a:pt x="246" y="52"/>
                    <a:pt x="246" y="61"/>
                  </a:cubicBezTo>
                  <a:cubicBezTo>
                    <a:pt x="246" y="69"/>
                    <a:pt x="253" y="75"/>
                    <a:pt x="261" y="75"/>
                  </a:cubicBezTo>
                  <a:cubicBezTo>
                    <a:pt x="269" y="75"/>
                    <a:pt x="276" y="69"/>
                    <a:pt x="276" y="61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32815"/>
              <a:endParaRPr lang="en-US" sz="1800">
                <a:solidFill>
                  <a:srgbClr val="000000">
                    <a:alpha val="72000"/>
                  </a:srgbClr>
                </a:solidFill>
              </a:endParaRPr>
            </a:p>
          </p:txBody>
        </p:sp>
        <p:sp>
          <p:nvSpPr>
            <p:cNvPr id="8" name="Freeform 72"/>
            <p:cNvSpPr>
              <a:spLocks noEditPoints="1"/>
            </p:cNvSpPr>
            <p:nvPr/>
          </p:nvSpPr>
          <p:spPr bwMode="auto">
            <a:xfrm>
              <a:off x="10649888" y="6630565"/>
              <a:ext cx="155969" cy="155969"/>
            </a:xfrm>
            <a:custGeom>
              <a:avLst/>
              <a:gdLst>
                <a:gd name="T0" fmla="*/ 78 w 155"/>
                <a:gd name="T1" fmla="*/ 0 h 155"/>
                <a:gd name="T2" fmla="*/ 0 w 155"/>
                <a:gd name="T3" fmla="*/ 78 h 155"/>
                <a:gd name="T4" fmla="*/ 78 w 155"/>
                <a:gd name="T5" fmla="*/ 155 h 155"/>
                <a:gd name="T6" fmla="*/ 155 w 155"/>
                <a:gd name="T7" fmla="*/ 78 h 155"/>
                <a:gd name="T8" fmla="*/ 78 w 155"/>
                <a:gd name="T9" fmla="*/ 0 h 155"/>
                <a:gd name="T10" fmla="*/ 86 w 155"/>
                <a:gd name="T11" fmla="*/ 120 h 155"/>
                <a:gd name="T12" fmla="*/ 58 w 155"/>
                <a:gd name="T13" fmla="*/ 120 h 155"/>
                <a:gd name="T14" fmla="*/ 90 w 155"/>
                <a:gd name="T15" fmla="*/ 88 h 155"/>
                <a:gd name="T16" fmla="*/ 27 w 155"/>
                <a:gd name="T17" fmla="*/ 88 h 155"/>
                <a:gd name="T18" fmla="*/ 27 w 155"/>
                <a:gd name="T19" fmla="*/ 67 h 155"/>
                <a:gd name="T20" fmla="*/ 90 w 155"/>
                <a:gd name="T21" fmla="*/ 67 h 155"/>
                <a:gd name="T22" fmla="*/ 58 w 155"/>
                <a:gd name="T23" fmla="*/ 36 h 155"/>
                <a:gd name="T24" fmla="*/ 86 w 155"/>
                <a:gd name="T25" fmla="*/ 36 h 155"/>
                <a:gd name="T26" fmla="*/ 128 w 155"/>
                <a:gd name="T27" fmla="*/ 78 h 155"/>
                <a:gd name="T28" fmla="*/ 86 w 155"/>
                <a:gd name="T29" fmla="*/ 1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155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1"/>
                    <a:pt x="35" y="155"/>
                    <a:pt x="78" y="155"/>
                  </a:cubicBezTo>
                  <a:cubicBezTo>
                    <a:pt x="121" y="155"/>
                    <a:pt x="155" y="121"/>
                    <a:pt x="155" y="78"/>
                  </a:cubicBezTo>
                  <a:cubicBezTo>
                    <a:pt x="155" y="35"/>
                    <a:pt x="121" y="0"/>
                    <a:pt x="78" y="0"/>
                  </a:cubicBezTo>
                  <a:close/>
                  <a:moveTo>
                    <a:pt x="86" y="120"/>
                  </a:moveTo>
                  <a:cubicBezTo>
                    <a:pt x="58" y="120"/>
                    <a:pt x="58" y="120"/>
                    <a:pt x="58" y="120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86" y="1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en-US" sz="1700">
                <a:solidFill>
                  <a:srgbClr val="000000">
                    <a:alpha val="72000"/>
                  </a:srgbClr>
                </a:solidFill>
              </a:endParaRPr>
            </a:p>
          </p:txBody>
        </p:sp>
        <p:sp>
          <p:nvSpPr>
            <p:cNvPr id="9" name="Freeform 72"/>
            <p:cNvSpPr>
              <a:spLocks noEditPoints="1"/>
            </p:cNvSpPr>
            <p:nvPr/>
          </p:nvSpPr>
          <p:spPr bwMode="auto">
            <a:xfrm>
              <a:off x="11375407" y="6630565"/>
              <a:ext cx="155969" cy="155969"/>
            </a:xfrm>
            <a:custGeom>
              <a:avLst/>
              <a:gdLst>
                <a:gd name="T0" fmla="*/ 78 w 155"/>
                <a:gd name="T1" fmla="*/ 0 h 155"/>
                <a:gd name="T2" fmla="*/ 0 w 155"/>
                <a:gd name="T3" fmla="*/ 78 h 155"/>
                <a:gd name="T4" fmla="*/ 78 w 155"/>
                <a:gd name="T5" fmla="*/ 155 h 155"/>
                <a:gd name="T6" fmla="*/ 155 w 155"/>
                <a:gd name="T7" fmla="*/ 78 h 155"/>
                <a:gd name="T8" fmla="*/ 78 w 155"/>
                <a:gd name="T9" fmla="*/ 0 h 155"/>
                <a:gd name="T10" fmla="*/ 86 w 155"/>
                <a:gd name="T11" fmla="*/ 120 h 155"/>
                <a:gd name="T12" fmla="*/ 58 w 155"/>
                <a:gd name="T13" fmla="*/ 120 h 155"/>
                <a:gd name="T14" fmla="*/ 90 w 155"/>
                <a:gd name="T15" fmla="*/ 88 h 155"/>
                <a:gd name="T16" fmla="*/ 27 w 155"/>
                <a:gd name="T17" fmla="*/ 88 h 155"/>
                <a:gd name="T18" fmla="*/ 27 w 155"/>
                <a:gd name="T19" fmla="*/ 67 h 155"/>
                <a:gd name="T20" fmla="*/ 90 w 155"/>
                <a:gd name="T21" fmla="*/ 67 h 155"/>
                <a:gd name="T22" fmla="*/ 58 w 155"/>
                <a:gd name="T23" fmla="*/ 36 h 155"/>
                <a:gd name="T24" fmla="*/ 86 w 155"/>
                <a:gd name="T25" fmla="*/ 36 h 155"/>
                <a:gd name="T26" fmla="*/ 128 w 155"/>
                <a:gd name="T27" fmla="*/ 78 h 155"/>
                <a:gd name="T28" fmla="*/ 86 w 155"/>
                <a:gd name="T29" fmla="*/ 1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155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21"/>
                    <a:pt x="35" y="155"/>
                    <a:pt x="78" y="155"/>
                  </a:cubicBezTo>
                  <a:cubicBezTo>
                    <a:pt x="121" y="155"/>
                    <a:pt x="155" y="121"/>
                    <a:pt x="155" y="78"/>
                  </a:cubicBezTo>
                  <a:cubicBezTo>
                    <a:pt x="155" y="35"/>
                    <a:pt x="121" y="0"/>
                    <a:pt x="78" y="0"/>
                  </a:cubicBezTo>
                  <a:close/>
                  <a:moveTo>
                    <a:pt x="86" y="120"/>
                  </a:moveTo>
                  <a:cubicBezTo>
                    <a:pt x="58" y="120"/>
                    <a:pt x="58" y="120"/>
                    <a:pt x="58" y="120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128" y="78"/>
                    <a:pt x="128" y="78"/>
                    <a:pt x="128" y="78"/>
                  </a:cubicBezTo>
                  <a:lnTo>
                    <a:pt x="86" y="1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3765"/>
              <a:endParaRPr lang="en-US" sz="1700">
                <a:solidFill>
                  <a:srgbClr val="000000">
                    <a:alpha val="72000"/>
                  </a:srgbClr>
                </a:solidFill>
              </a:endParaRPr>
            </a:p>
          </p:txBody>
        </p:sp>
      </p:grpSp>
      <p:sp>
        <p:nvSpPr>
          <p:cNvPr id="10" name="Title"/>
          <p:cNvSpPr>
            <a:spLocks noGrp="1"/>
          </p:cNvSpPr>
          <p:nvPr>
            <p:ph type="body" sz="quarter" idx="10" hasCustomPrompt="1"/>
          </p:nvPr>
        </p:nvSpPr>
        <p:spPr>
          <a:xfrm>
            <a:off x="274641" y="2125663"/>
            <a:ext cx="10058402" cy="18288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600">
                <a:gradFill>
                  <a:gsLst>
                    <a:gs pos="2917">
                      <a:schemeClr val="bg1"/>
                    </a:gs>
                    <a:gs pos="10000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Demo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67938" y="3449832"/>
            <a:ext cx="607502" cy="6074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35859" y="2125675"/>
            <a:ext cx="3502323" cy="2798708"/>
          </a:xfrm>
          <a:prstGeom prst="rect">
            <a:avLst/>
          </a:prstGeom>
        </p:spPr>
        <p:txBody>
          <a:bodyPr lIns="146304" tIns="91440" rIns="146304" bIns="91440" anchor="ctr">
            <a:noAutofit/>
          </a:bodyPr>
          <a:lstStyle>
            <a:lvl1pPr marL="0" indent="0">
              <a:lnSpc>
                <a:spcPts val="6005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Data insights</a:t>
            </a:r>
            <a:br>
              <a:rPr lang="en-US"/>
            </a:br>
            <a:r>
              <a:rPr lang="en-US"/>
              <a:t>statement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srgbClr val="FFFFFF"/>
                </a:solidFill>
              </a:rPr>
              <a:t>Microsoft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7258FFF-F925-446B-8502-81C933981705}" type="slidenum">
              <a:rPr smtClean="0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3932242" y="1211263"/>
            <a:ext cx="548630" cy="54861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6" rIns="182880" bIns="146306" numCol="1" spcCol="0" rtlCol="0" fromWordArt="0" anchor="t" anchorCtr="0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7955210" y="5234644"/>
            <a:ext cx="548630" cy="54861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6" rIns="182880" bIns="146306" numCol="1" spcCol="0" rtlCol="0" fromWordArt="0" anchor="t" anchorCtr="0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3932242" y="5234644"/>
            <a:ext cx="548630" cy="54861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6" rIns="182880" bIns="146306" numCol="1" spcCol="0" rtlCol="0" fromWordArt="0" anchor="t" anchorCtr="0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7955608" y="1211263"/>
            <a:ext cx="548630" cy="54861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6" rIns="182880" bIns="146306" numCol="1" spcCol="0" rtlCol="0" fromWordArt="0" anchor="t" anchorCtr="0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>
        <p:tmplLst>
          <p:tmpl>
            <p:tnLst>
              <p:par>
                <p:cTn presetID="53" presetClass="entr" presetSubtype="528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fltVal val="0.5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fltVal val="0.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animBg="1"/>
      <p:bldP spid="8" grpId="0" animBg="1"/>
      <p:bldP spid="9" grpId="0" animBg="1"/>
      <p:bldP spid="10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Categories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srgbClr val="FFFFFF"/>
                </a:solidFill>
              </a:rPr>
              <a:t>Microsoft 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7258FFF-F925-446B-8502-81C933981705}" type="slidenum">
              <a:rPr smtClean="0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817" y="375657"/>
            <a:ext cx="6400613" cy="457194"/>
          </a:xfrm>
          <a:prstGeom prst="rect">
            <a:avLst/>
          </a:prstGeom>
        </p:spPr>
        <p:txBody>
          <a:bodyPr lIns="182880" tIns="146304" rIns="182880" bIns="146304" anchor="ctr" anchorCtr="0"/>
          <a:lstStyle>
            <a:lvl1pPr marL="0" indent="0">
              <a:lnSpc>
                <a:spcPts val="2800"/>
              </a:lnSpc>
              <a:spcBef>
                <a:spcPts val="0"/>
              </a:spcBef>
              <a:buFontTx/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>
              <a:buFontTx/>
              <a:buNone/>
              <a:defRPr sz="2400">
                <a:latin typeface="Segoe Pro Light"/>
              </a:defRPr>
            </a:lvl2pPr>
            <a:lvl3pPr marL="571500" indent="0">
              <a:buFontTx/>
              <a:buNone/>
              <a:defRPr sz="2400">
                <a:latin typeface="Segoe Pro Light"/>
              </a:defRPr>
            </a:lvl3pPr>
            <a:lvl4pPr marL="800100" indent="0">
              <a:buFontTx/>
              <a:buNone/>
              <a:defRPr sz="2400">
                <a:latin typeface="Segoe Pro Light"/>
              </a:defRPr>
            </a:lvl4pPr>
            <a:lvl5pPr marL="1028700" indent="0">
              <a:buFontTx/>
              <a:buNone/>
              <a:defRPr sz="2400">
                <a:latin typeface="Segoe Pro Light"/>
              </a:defRPr>
            </a:lvl5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</a:p>
        </p:txBody>
      </p:sp>
      <p:sp>
        <p:nvSpPr>
          <p:cNvPr id="7" name="Text Placeholder 26"/>
          <p:cNvSpPr>
            <a:spLocks noGrp="1"/>
          </p:cNvSpPr>
          <p:nvPr>
            <p:ph type="body" sz="quarter" idx="29" hasCustomPrompt="1"/>
          </p:nvPr>
        </p:nvSpPr>
        <p:spPr>
          <a:xfrm>
            <a:off x="457582" y="1091910"/>
            <a:ext cx="2743201" cy="2743199"/>
          </a:xfrm>
          <a:prstGeom prst="rect">
            <a:avLst/>
          </a:prstGeom>
          <a:solidFill>
            <a:schemeClr val="bg1"/>
          </a:solidFill>
        </p:spPr>
        <p:txBody>
          <a:bodyPr lIns="146304" tIns="91440" rIns="146304" bIns="91440"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400">
                <a:solidFill>
                  <a:schemeClr val="accent4"/>
                </a:solidFill>
                <a:latin typeface="+mj-lt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 dirty="0"/>
              <a:t>Click </a:t>
            </a:r>
            <a:r>
              <a:rPr lang="en-US"/>
              <a:t>to edit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Master text styles</a:t>
            </a:r>
          </a:p>
        </p:txBody>
      </p:sp>
      <p:sp>
        <p:nvSpPr>
          <p:cNvPr id="8" name="Text Placeholder 26"/>
          <p:cNvSpPr>
            <a:spLocks noGrp="1"/>
          </p:cNvSpPr>
          <p:nvPr>
            <p:ph type="body" sz="quarter" idx="30" hasCustomPrompt="1"/>
          </p:nvPr>
        </p:nvSpPr>
        <p:spPr>
          <a:xfrm>
            <a:off x="3322786" y="1091910"/>
            <a:ext cx="2742915" cy="2743199"/>
          </a:xfrm>
          <a:prstGeom prst="rect">
            <a:avLst/>
          </a:prstGeom>
          <a:solidFill>
            <a:schemeClr val="bg1"/>
          </a:solidFill>
        </p:spPr>
        <p:txBody>
          <a:bodyPr lIns="146304" tIns="91440" rIns="146304" bIns="91440"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400">
                <a:solidFill>
                  <a:schemeClr val="accent4"/>
                </a:solidFill>
                <a:latin typeface="+mj-lt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text styles</a:t>
            </a:r>
          </a:p>
        </p:txBody>
      </p:sp>
      <p:sp>
        <p:nvSpPr>
          <p:cNvPr id="9" name="Text Placeholder 26"/>
          <p:cNvSpPr>
            <a:spLocks noGrp="1"/>
          </p:cNvSpPr>
          <p:nvPr>
            <p:ph type="body" sz="quarter" idx="32" hasCustomPrompt="1"/>
          </p:nvPr>
        </p:nvSpPr>
        <p:spPr>
          <a:xfrm>
            <a:off x="6187710" y="1091910"/>
            <a:ext cx="2742915" cy="2743199"/>
          </a:xfrm>
          <a:prstGeom prst="rect">
            <a:avLst/>
          </a:prstGeom>
          <a:solidFill>
            <a:schemeClr val="bg1"/>
          </a:solidFill>
        </p:spPr>
        <p:txBody>
          <a:bodyPr lIns="146304" tIns="91440" rIns="146304" bIns="91440"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400">
                <a:solidFill>
                  <a:schemeClr val="accent4"/>
                </a:solidFill>
                <a:latin typeface="+mj-lt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text styles</a:t>
            </a:r>
          </a:p>
        </p:txBody>
      </p:sp>
      <p:sp>
        <p:nvSpPr>
          <p:cNvPr id="11" name="Text Placeholder 26"/>
          <p:cNvSpPr>
            <a:spLocks noGrp="1"/>
          </p:cNvSpPr>
          <p:nvPr>
            <p:ph type="body" sz="quarter" idx="33" hasCustomPrompt="1"/>
          </p:nvPr>
        </p:nvSpPr>
        <p:spPr>
          <a:xfrm>
            <a:off x="9052628" y="1091910"/>
            <a:ext cx="2742915" cy="2743199"/>
          </a:xfrm>
          <a:prstGeom prst="rect">
            <a:avLst/>
          </a:prstGeom>
          <a:solidFill>
            <a:schemeClr val="bg1"/>
          </a:solidFill>
        </p:spPr>
        <p:txBody>
          <a:bodyPr lIns="146304" tIns="91440" rIns="146304" bIns="91440"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400">
                <a:solidFill>
                  <a:schemeClr val="accent4"/>
                </a:solidFill>
                <a:latin typeface="+mj-lt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text styles</a:t>
            </a:r>
          </a:p>
        </p:txBody>
      </p:sp>
      <p:sp>
        <p:nvSpPr>
          <p:cNvPr id="12" name="Text Placeholder 26"/>
          <p:cNvSpPr>
            <a:spLocks noGrp="1"/>
          </p:cNvSpPr>
          <p:nvPr>
            <p:ph type="body" sz="quarter" idx="38" hasCustomPrompt="1"/>
          </p:nvPr>
        </p:nvSpPr>
        <p:spPr>
          <a:xfrm>
            <a:off x="457582" y="3954457"/>
            <a:ext cx="2743201" cy="2560671"/>
          </a:xfrm>
          <a:prstGeom prst="rect">
            <a:avLst/>
          </a:prstGeom>
          <a:solidFill>
            <a:srgbClr val="BA141A"/>
          </a:solidFill>
        </p:spPr>
        <p:txBody>
          <a:bodyPr lIns="182880" tIns="146304" bIns="146304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200" b="0">
                <a:solidFill>
                  <a:schemeClr val="bg1"/>
                </a:solidFill>
                <a:latin typeface="+mn-lt"/>
                <a:cs typeface="Segoe Pro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text styles</a:t>
            </a:r>
          </a:p>
        </p:txBody>
      </p:sp>
      <p:sp>
        <p:nvSpPr>
          <p:cNvPr id="13" name="Text Placeholder 26"/>
          <p:cNvSpPr>
            <a:spLocks noGrp="1"/>
          </p:cNvSpPr>
          <p:nvPr>
            <p:ph type="body" sz="quarter" idx="39" hasCustomPrompt="1"/>
          </p:nvPr>
        </p:nvSpPr>
        <p:spPr>
          <a:xfrm>
            <a:off x="3322873" y="3954456"/>
            <a:ext cx="2742915" cy="2560641"/>
          </a:xfrm>
          <a:prstGeom prst="rect">
            <a:avLst/>
          </a:prstGeom>
          <a:solidFill>
            <a:srgbClr val="BA141A"/>
          </a:solidFill>
        </p:spPr>
        <p:txBody>
          <a:bodyPr lIns="182880" tIns="146304" bIns="146304">
            <a:noAutofit/>
          </a:bodyPr>
          <a:lstStyle>
            <a:lvl1pPr marL="0" indent="0">
              <a:lnSpc>
                <a:spcPts val="144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200" b="0">
                <a:solidFill>
                  <a:schemeClr val="bg1"/>
                </a:solidFill>
                <a:latin typeface="+mn-lt"/>
                <a:cs typeface="Segoe Pro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text styles</a:t>
            </a:r>
          </a:p>
        </p:txBody>
      </p:sp>
      <p:sp>
        <p:nvSpPr>
          <p:cNvPr id="14" name="Text Placeholder 26"/>
          <p:cNvSpPr>
            <a:spLocks noGrp="1"/>
          </p:cNvSpPr>
          <p:nvPr>
            <p:ph type="body" sz="quarter" idx="41" hasCustomPrompt="1"/>
          </p:nvPr>
        </p:nvSpPr>
        <p:spPr>
          <a:xfrm>
            <a:off x="9052883" y="3954456"/>
            <a:ext cx="2742915" cy="2560641"/>
          </a:xfrm>
          <a:prstGeom prst="rect">
            <a:avLst/>
          </a:prstGeom>
          <a:solidFill>
            <a:srgbClr val="BA141A"/>
          </a:solidFill>
        </p:spPr>
        <p:txBody>
          <a:bodyPr lIns="182880" tIns="146304" bIns="146304">
            <a:noAutofit/>
          </a:bodyPr>
          <a:lstStyle>
            <a:lvl1pPr marL="0" indent="0">
              <a:lnSpc>
                <a:spcPts val="144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200" b="0">
                <a:solidFill>
                  <a:schemeClr val="bg1"/>
                </a:solidFill>
                <a:latin typeface="Segoe Pro"/>
                <a:cs typeface="Segoe Pro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text styles</a:t>
            </a:r>
          </a:p>
        </p:txBody>
      </p:sp>
      <p:sp>
        <p:nvSpPr>
          <p:cNvPr id="15" name="Text Placeholder 26"/>
          <p:cNvSpPr>
            <a:spLocks noGrp="1"/>
          </p:cNvSpPr>
          <p:nvPr>
            <p:ph type="body" sz="quarter" idx="42" hasCustomPrompt="1"/>
          </p:nvPr>
        </p:nvSpPr>
        <p:spPr>
          <a:xfrm>
            <a:off x="6187878" y="3954456"/>
            <a:ext cx="2742915" cy="2560641"/>
          </a:xfrm>
          <a:prstGeom prst="rect">
            <a:avLst/>
          </a:prstGeom>
          <a:solidFill>
            <a:srgbClr val="BA141A"/>
          </a:solidFill>
        </p:spPr>
        <p:txBody>
          <a:bodyPr lIns="182880" tIns="146304" bIns="146304">
            <a:noAutofit/>
          </a:bodyPr>
          <a:lstStyle>
            <a:lvl1pPr marL="0" indent="0">
              <a:lnSpc>
                <a:spcPts val="144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1200" b="0">
                <a:solidFill>
                  <a:schemeClr val="bg1"/>
                </a:solidFill>
                <a:latin typeface="+mn-lt"/>
                <a:cs typeface="Segoe Pro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ata Insights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auto">
          <a:xfrm>
            <a:off x="274639" y="296865"/>
            <a:ext cx="5486401" cy="5486398"/>
          </a:xfrm>
          <a:prstGeom prst="rect">
            <a:avLst/>
          </a:prstGeom>
          <a:solidFill>
            <a:schemeClr val="accent4">
              <a:alpha val="9098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6" rIns="182880" bIns="146306" numCol="1" spcCol="0" rtlCol="0" fromWordArt="0" anchor="t" anchorCtr="0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639" y="1211262"/>
            <a:ext cx="5303526" cy="1720380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 sz="6005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Data insights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708" y="4723660"/>
            <a:ext cx="5303460" cy="1055380"/>
          </a:xfrm>
          <a:prstGeom prst="rect">
            <a:avLst/>
          </a:prstGeom>
        </p:spPr>
        <p:txBody>
          <a:bodyPr lIns="182880" tIns="146304" rIns="182880" bIns="146304"/>
          <a:lstStyle>
            <a:lvl1pPr marL="0" indent="0" algn="l">
              <a:lnSpc>
                <a:spcPct val="90000"/>
              </a:lnSpc>
              <a:buNone/>
              <a:defRPr sz="22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37837" y="293616"/>
            <a:ext cx="1331903" cy="701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pt Title/48pt Header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59555" y="1499851"/>
            <a:ext cx="8244658" cy="677106"/>
          </a:xfrm>
          <a:prstGeom prst="rect">
            <a:avLst/>
          </a:prstGeom>
        </p:spPr>
        <p:txBody>
          <a:bodyPr lIns="146304" tIns="91440" rIns="146304" bIns="91440"/>
          <a:lstStyle>
            <a:lvl1pPr marL="0" indent="0">
              <a:lnSpc>
                <a:spcPct val="90000"/>
              </a:lnSpc>
              <a:buFontTx/>
              <a:buNone/>
              <a:defRPr sz="4800">
                <a:solidFill>
                  <a:schemeClr val="bg1"/>
                </a:solidFill>
                <a:latin typeface="+mj-lt"/>
              </a:defRPr>
            </a:lvl1pPr>
            <a:lvl2pPr marL="342900" indent="0">
              <a:buFontTx/>
              <a:buNone/>
              <a:defRPr sz="3600">
                <a:latin typeface="Segoe Pro Light"/>
              </a:defRPr>
            </a:lvl2pPr>
            <a:lvl3pPr marL="571500" indent="0">
              <a:buFontTx/>
              <a:buNone/>
              <a:defRPr sz="3600">
                <a:latin typeface="Segoe Pro Light"/>
              </a:defRPr>
            </a:lvl3pPr>
            <a:lvl4pPr marL="800100" indent="0">
              <a:buFontTx/>
              <a:buNone/>
              <a:defRPr sz="3600">
                <a:latin typeface="Segoe Pro Light"/>
              </a:defRPr>
            </a:lvl4pPr>
            <a:lvl5pPr marL="1028700" indent="0">
              <a:buFontTx/>
              <a:buNone/>
              <a:defRPr sz="3600">
                <a:latin typeface="Segoe Pro 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srgbClr val="FFFFFF"/>
                </a:solidFill>
              </a:rPr>
              <a:t>Microsoft 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7258FFF-F925-446B-8502-81C933981705}" type="slidenum">
              <a:rPr smtClean="0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817" y="375657"/>
            <a:ext cx="6400613" cy="457194"/>
          </a:xfrm>
          <a:prstGeom prst="rect">
            <a:avLst/>
          </a:prstGeom>
        </p:spPr>
        <p:txBody>
          <a:bodyPr lIns="182880" tIns="146304" rIns="182880" bIns="146304" anchor="ctr" anchorCtr="0"/>
          <a:lstStyle>
            <a:lvl1pPr marL="0" indent="0">
              <a:lnSpc>
                <a:spcPts val="2800"/>
              </a:lnSpc>
              <a:spcBef>
                <a:spcPts val="0"/>
              </a:spcBef>
              <a:buFontTx/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>
              <a:buFontTx/>
              <a:buNone/>
              <a:defRPr sz="2400">
                <a:latin typeface="Segoe Pro Light"/>
              </a:defRPr>
            </a:lvl2pPr>
            <a:lvl3pPr marL="571500" indent="0">
              <a:buFontTx/>
              <a:buNone/>
              <a:defRPr sz="2400">
                <a:latin typeface="Segoe Pro Light"/>
              </a:defRPr>
            </a:lvl3pPr>
            <a:lvl4pPr marL="800100" indent="0">
              <a:buFontTx/>
              <a:buNone/>
              <a:defRPr sz="2400">
                <a:latin typeface="Segoe Pro Light"/>
              </a:defRPr>
            </a:lvl4pPr>
            <a:lvl5pPr marL="1028700" indent="0">
              <a:buFontTx/>
              <a:buNone/>
              <a:defRPr sz="2400">
                <a:latin typeface="Segoe Pro Light"/>
              </a:defRPr>
            </a:lvl5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pt Titl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74639" y="296865"/>
            <a:ext cx="9144002" cy="5486398"/>
          </a:xfrm>
          <a:prstGeom prst="rect">
            <a:avLst/>
          </a:prstGeom>
        </p:spPr>
        <p:txBody>
          <a:bodyPr lIns="146304" tIns="91440" rIns="146304" bIns="91440">
            <a:no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spcAft>
                <a:spcPts val="2400"/>
              </a:spcAft>
              <a:buFontTx/>
              <a:buNone/>
              <a:defRPr sz="4800" b="0" i="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srgbClr val="FFFFFF"/>
                </a:solidFill>
              </a:rPr>
              <a:t>Microsoft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7258FFF-F925-446B-8502-81C933981705}" type="slidenum">
              <a:rPr smtClean="0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50pt Title/30pt Sub/Image BG">
    <p:bg>
      <p:bgPr>
        <a:gradFill>
          <a:gsLst>
            <a:gs pos="2917">
              <a:srgbClr val="577FB2"/>
            </a:gs>
            <a:gs pos="100000">
              <a:srgbClr val="9CBED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74639" y="304799"/>
            <a:ext cx="10972802" cy="906463"/>
          </a:xfrm>
          <a:prstGeom prst="rect">
            <a:avLst/>
          </a:prstGeom>
          <a:noFill/>
        </p:spPr>
        <p:txBody>
          <a:bodyPr/>
          <a:lstStyle>
            <a:lvl1pPr marL="0" indent="0">
              <a:lnSpc>
                <a:spcPts val="5505"/>
              </a:lnSpc>
              <a:spcBef>
                <a:spcPts val="0"/>
              </a:spcBef>
              <a:buFontTx/>
              <a:buNone/>
              <a:defRPr sz="5005">
                <a:gradFill>
                  <a:gsLst>
                    <a:gs pos="4000">
                      <a:schemeClr val="bg1"/>
                    </a:gs>
                    <a:gs pos="93000">
                      <a:schemeClr val="bg1"/>
                    </a:gs>
                  </a:gsLst>
                  <a:lin ang="5400000" scaled="0"/>
                </a:gradFill>
              </a:defRPr>
            </a:lvl1pPr>
            <a:lvl2pPr marL="0" indent="0">
              <a:lnSpc>
                <a:spcPts val="2600"/>
              </a:lnSpc>
              <a:spcBef>
                <a:spcPts val="1800"/>
              </a:spcBef>
              <a:spcAft>
                <a:spcPts val="0"/>
              </a:spcAft>
              <a:buFontTx/>
              <a:buNone/>
              <a:defRPr sz="3000">
                <a:gradFill>
                  <a:gsLst>
                    <a:gs pos="4000">
                      <a:schemeClr val="bg1"/>
                    </a:gs>
                    <a:gs pos="93000">
                      <a:schemeClr val="bg1"/>
                    </a:gs>
                  </a:gsLst>
                  <a:lin ang="5400000" scaled="0"/>
                </a:gradFill>
                <a:latin typeface="+mj-lt"/>
              </a:defRPr>
            </a:lvl2pPr>
            <a:lvl3pPr marL="230505" indent="-228600">
              <a:lnSpc>
                <a:spcPts val="2700"/>
              </a:lnSpc>
              <a:spcBef>
                <a:spcPts val="0"/>
              </a:spcBef>
              <a:defRPr sz="2000">
                <a:solidFill>
                  <a:schemeClr val="bg1"/>
                </a:solidFill>
              </a:defRPr>
            </a:lvl3pPr>
            <a:lvl4pPr marL="230505" indent="-228600">
              <a:lnSpc>
                <a:spcPts val="2700"/>
              </a:lnSpc>
              <a:spcBef>
                <a:spcPts val="0"/>
              </a:spcBef>
              <a:defRPr sz="2000">
                <a:solidFill>
                  <a:schemeClr val="bg1"/>
                </a:solidFill>
              </a:defRPr>
            </a:lvl4pPr>
            <a:lvl5pPr marL="230505" indent="-228600">
              <a:lnSpc>
                <a:spcPts val="2700"/>
              </a:lnSpc>
              <a:spcBef>
                <a:spcPts val="0"/>
              </a:spcBef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lkin">
    <p:bg bwMode="ltGray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5"/>
            <a:ext cx="12436475" cy="6994525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65000"/>
                </a:srgbClr>
              </a:gs>
              <a:gs pos="24000">
                <a:srgbClr val="000000">
                  <a:alpha val="0"/>
                </a:srgbClr>
              </a:gs>
              <a:gs pos="100000">
                <a:srgbClr val="000000">
                  <a:alpha val="0"/>
                </a:srgbClr>
              </a:gs>
            </a:gsLst>
            <a:lin ang="189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6627" rIns="0" bIns="46627" anchor="ctr"/>
          <a:lstStyle/>
          <a:p>
            <a:pPr algn="ctr" defTabSz="932180">
              <a:defRPr/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pic>
        <p:nvPicPr>
          <p:cNvPr id="3" name="Picture 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198" y="6110291"/>
            <a:ext cx="1881190" cy="404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274639" y="2125660"/>
            <a:ext cx="9144002" cy="3657602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34" tIns="146270" rIns="182834" bIns="146270"/>
          <a:lstStyle/>
          <a:p>
            <a:pPr algn="ctr" defTabSz="932180">
              <a:lnSpc>
                <a:spcPct val="90000"/>
              </a:lnSpc>
              <a:defRPr/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74707" y="2125681"/>
            <a:ext cx="9143936" cy="1828786"/>
          </a:xfrm>
          <a:noFill/>
        </p:spPr>
        <p:txBody>
          <a:bodyPr anchorCtr="0"/>
          <a:lstStyle>
            <a:lvl1pPr>
              <a:defRPr sz="6000" spc="-102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74707" y="3955795"/>
            <a:ext cx="9143936" cy="1828006"/>
          </a:xfrm>
          <a:noFill/>
        </p:spPr>
        <p:txBody>
          <a:bodyPr lIns="182862" tIns="146289" rIns="182862" bIns="146289">
            <a:noAutofit/>
          </a:bodyPr>
          <a:lstStyle>
            <a:lvl1pPr marL="0" indent="0">
              <a:spcBef>
                <a:spcPts val="0"/>
              </a:spcBef>
              <a:buNone/>
              <a:defRPr sz="3600" spc="0" baseline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9418643" y="296864"/>
            <a:ext cx="2743201" cy="850086"/>
          </a:xfrm>
        </p:spPr>
        <p:txBody>
          <a:bodyPr/>
          <a:lstStyle>
            <a:lvl1pPr marL="0" indent="0" algn="r"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74639" y="293615"/>
            <a:ext cx="1179505" cy="62111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76541" y="3954462"/>
            <a:ext cx="6399215" cy="1830387"/>
          </a:xfrm>
          <a:noFill/>
        </p:spPr>
        <p:txBody>
          <a:bodyPr lIns="182862" tIns="146289" rIns="182862" bIns="146289">
            <a:noAutofit/>
          </a:bodyPr>
          <a:lstStyle>
            <a:lvl1pPr marL="0" indent="0">
              <a:spcBef>
                <a:spcPts val="0"/>
              </a:spcBef>
              <a:buNone/>
              <a:defRPr sz="36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74710" y="2125678"/>
            <a:ext cx="10058336" cy="1828801"/>
          </a:xfrm>
          <a:noFill/>
        </p:spPr>
        <p:txBody>
          <a:bodyPr anchorCtr="0"/>
          <a:lstStyle>
            <a:lvl1pPr>
              <a:defRPr sz="6000" spc="-102" baseline="0">
                <a:gradFill>
                  <a:gsLst>
                    <a:gs pos="3333">
                      <a:schemeClr val="tx1"/>
                    </a:gs>
                    <a:gs pos="3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9418643" y="296864"/>
            <a:ext cx="2743201" cy="850086"/>
          </a:xfrm>
        </p:spPr>
        <p:txBody>
          <a:bodyPr/>
          <a:lstStyle>
            <a:lvl1pPr marL="0" indent="0" algn="r"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74710" y="274965"/>
            <a:ext cx="2109986" cy="707697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4 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gray">
          <a:xfrm>
            <a:off x="274639" y="1211263"/>
            <a:ext cx="7315202" cy="4572000"/>
          </a:xfrm>
          <a:prstGeom prst="rect">
            <a:avLst/>
          </a:prstGeom>
          <a:solidFill>
            <a:schemeClr val="accent1">
              <a:alpha val="93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34" tIns="146270" rIns="182834" bIns="146270"/>
          <a:lstStyle/>
          <a:p>
            <a:pPr algn="ctr" defTabSz="932180">
              <a:lnSpc>
                <a:spcPct val="90000"/>
              </a:lnSpc>
              <a:defRPr/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+mn-lt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 bwMode="ltGray">
          <a:xfrm>
            <a:off x="274639" y="1211250"/>
            <a:ext cx="7315202" cy="2743199"/>
          </a:xfrm>
          <a:noFill/>
        </p:spPr>
        <p:txBody>
          <a:bodyPr anchorCtr="0"/>
          <a:lstStyle>
            <a:lvl1pPr>
              <a:defRPr sz="6600" spc="-102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2"/>
          </p:nvPr>
        </p:nvSpPr>
        <p:spPr bwMode="ltGray">
          <a:xfrm>
            <a:off x="274639" y="3952865"/>
            <a:ext cx="7315202" cy="1830387"/>
          </a:xfrm>
          <a:noFill/>
        </p:spPr>
        <p:txBody>
          <a:bodyPr lIns="182862" tIns="146289" rIns="182862" bIns="146289">
            <a:noAutofit/>
          </a:bodyPr>
          <a:lstStyle>
            <a:lvl1pPr marL="0" indent="0">
              <a:spcBef>
                <a:spcPts val="0"/>
              </a:spcBef>
              <a:buNone/>
              <a:defRPr sz="3600" spc="0" baseline="0">
                <a:gradFill>
                  <a:gsLst>
                    <a:gs pos="1250">
                      <a:srgbClr val="FFFFFF"/>
                    </a:gs>
                    <a:gs pos="99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74646" y="296864"/>
            <a:ext cx="2743201" cy="850086"/>
          </a:xfrm>
        </p:spPr>
        <p:txBody>
          <a:bodyPr/>
          <a:lstStyle>
            <a:lvl1pPr marL="0" indent="0">
              <a:buNone/>
              <a:defRPr sz="2400">
                <a:gradFill>
                  <a:gsLst>
                    <a:gs pos="5419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0942637" y="220662"/>
            <a:ext cx="1009038" cy="53134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4 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gray">
          <a:xfrm>
            <a:off x="274635" y="1211263"/>
            <a:ext cx="7315202" cy="4572000"/>
          </a:xfrm>
          <a:prstGeom prst="rect">
            <a:avLst/>
          </a:prstGeom>
          <a:solidFill>
            <a:schemeClr val="accent5">
              <a:alpha val="93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34" tIns="146270" rIns="182834" bIns="146270"/>
          <a:lstStyle/>
          <a:p>
            <a:pPr algn="ctr" defTabSz="932180">
              <a:lnSpc>
                <a:spcPct val="90000"/>
              </a:lnSpc>
              <a:defRPr/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+mn-lt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 bwMode="ltGray">
          <a:xfrm>
            <a:off x="274639" y="1211263"/>
            <a:ext cx="7315202" cy="2743199"/>
          </a:xfrm>
          <a:noFill/>
        </p:spPr>
        <p:txBody>
          <a:bodyPr anchorCtr="0"/>
          <a:lstStyle>
            <a:lvl1pPr>
              <a:defRPr sz="6600" spc="-102" baseline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2"/>
          </p:nvPr>
        </p:nvSpPr>
        <p:spPr bwMode="ltGray">
          <a:xfrm>
            <a:off x="274639" y="3952865"/>
            <a:ext cx="7315202" cy="1830387"/>
          </a:xfrm>
          <a:noFill/>
        </p:spPr>
        <p:txBody>
          <a:bodyPr lIns="182862" tIns="146289" rIns="182862" bIns="146289">
            <a:noAutofit/>
          </a:bodyPr>
          <a:lstStyle>
            <a:lvl1pPr marL="0" indent="0">
              <a:spcBef>
                <a:spcPts val="0"/>
              </a:spcBef>
              <a:buNone/>
              <a:defRPr sz="3600" spc="0" baseline="0">
                <a:gradFill>
                  <a:gsLst>
                    <a:gs pos="1250">
                      <a:srgbClr val="FFFFFF"/>
                    </a:gs>
                    <a:gs pos="99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74646" y="296864"/>
            <a:ext cx="2743201" cy="850086"/>
          </a:xfrm>
        </p:spPr>
        <p:txBody>
          <a:bodyPr/>
          <a:lstStyle>
            <a:lvl1pPr marL="0" indent="0">
              <a:buNone/>
              <a:defRPr sz="2400">
                <a:gradFill>
                  <a:gsLst>
                    <a:gs pos="5419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0942637" y="220662"/>
            <a:ext cx="1009038" cy="53134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274641" y="1211265"/>
            <a:ext cx="10058402" cy="2743199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46270" tIns="109702" rIns="146270" bIns="109702"/>
          <a:lstStyle/>
          <a:p>
            <a:pPr algn="ctr" defTabSz="932180">
              <a:lnSpc>
                <a:spcPct val="90000"/>
              </a:lnSpc>
              <a:defRPr/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708" y="1211288"/>
            <a:ext cx="10056811" cy="2751700"/>
          </a:xfrm>
          <a:noFill/>
        </p:spPr>
        <p:txBody>
          <a:bodyPr anchorCtr="0"/>
          <a:lstStyle>
            <a:lvl1pPr>
              <a:defRPr sz="7200" spc="-102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74641" y="3954466"/>
            <a:ext cx="10058402" cy="1829592"/>
          </a:xfrm>
          <a:noFill/>
        </p:spPr>
        <p:txBody>
          <a:bodyPr lIns="182862" tIns="146289" rIns="182862" bIns="146289">
            <a:noAutofit/>
          </a:bodyPr>
          <a:lstStyle>
            <a:lvl1pPr marL="0" indent="0">
              <a:spcBef>
                <a:spcPts val="0"/>
              </a:spcBef>
              <a:buNone/>
              <a:defRPr sz="36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slid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6" y="1209972"/>
            <a:ext cx="10056811" cy="2751700"/>
          </a:xfrm>
          <a:noFill/>
        </p:spPr>
        <p:txBody>
          <a:bodyPr anchorCtr="0"/>
          <a:lstStyle>
            <a:lvl1pPr>
              <a:defRPr sz="7200" spc="-102" baseline="0">
                <a:gradFill>
                  <a:gsLst>
                    <a:gs pos="5833">
                      <a:schemeClr val="tx1"/>
                    </a:gs>
                    <a:gs pos="18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74641" y="3954466"/>
            <a:ext cx="10058402" cy="1829592"/>
          </a:xfrm>
          <a:noFill/>
        </p:spPr>
        <p:txBody>
          <a:bodyPr lIns="182862" tIns="146289" rIns="182862" bIns="146289">
            <a:noAutofit/>
          </a:bodyPr>
          <a:lstStyle>
            <a:lvl1pPr marL="0" indent="0">
              <a:spcBef>
                <a:spcPts val="0"/>
              </a:spcBef>
              <a:buNone/>
              <a:defRPr sz="3600" spc="0" baseline="0">
                <a:gradFill>
                  <a:gsLst>
                    <a:gs pos="5833">
                      <a:schemeClr val="tx1"/>
                    </a:gs>
                    <a:gs pos="18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Data Insights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auto">
          <a:xfrm>
            <a:off x="274639" y="296865"/>
            <a:ext cx="5486401" cy="5486398"/>
          </a:xfrm>
          <a:prstGeom prst="rect">
            <a:avLst/>
          </a:prstGeom>
          <a:solidFill>
            <a:schemeClr val="accent1">
              <a:lumMod val="75000"/>
              <a:alpha val="9098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6" rIns="182880" bIns="146306" numCol="1" spcCol="0" rtlCol="0" fromWordArt="0" anchor="t" anchorCtr="0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639" y="1211262"/>
            <a:ext cx="5303526" cy="1720380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 sz="6005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Data insights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708" y="4723660"/>
            <a:ext cx="5303460" cy="1055380"/>
          </a:xfrm>
          <a:prstGeom prst="rect">
            <a:avLst/>
          </a:prstGeom>
        </p:spPr>
        <p:txBody>
          <a:bodyPr lIns="182880" tIns="146304" rIns="182880" bIns="146304"/>
          <a:lstStyle>
            <a:lvl1pPr marL="0" indent="0" algn="l">
              <a:lnSpc>
                <a:spcPct val="90000"/>
              </a:lnSpc>
              <a:buNone/>
              <a:defRPr sz="22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714037" y="144462"/>
            <a:ext cx="1331903" cy="701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ltGray">
          <a:xfrm>
            <a:off x="274641" y="1211265"/>
            <a:ext cx="10058402" cy="2743199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34" tIns="146270" rIns="182834" bIns="146270"/>
          <a:lstStyle/>
          <a:p>
            <a:pPr algn="ctr" defTabSz="932180">
              <a:lnSpc>
                <a:spcPct val="90000"/>
              </a:lnSpc>
              <a:defRPr/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708" y="1211288"/>
            <a:ext cx="10056811" cy="2751700"/>
          </a:xfrm>
          <a:noFill/>
        </p:spPr>
        <p:txBody>
          <a:bodyPr anchorCtr="0"/>
          <a:lstStyle>
            <a:lvl1pPr>
              <a:defRPr sz="7200" spc="-102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o slide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6" y="1209972"/>
            <a:ext cx="10056811" cy="2751700"/>
          </a:xfrm>
          <a:noFill/>
        </p:spPr>
        <p:txBody>
          <a:bodyPr anchorCtr="0"/>
          <a:lstStyle>
            <a:lvl1pPr>
              <a:defRPr sz="7200" spc="-102" baseline="0">
                <a:gradFill>
                  <a:gsLst>
                    <a:gs pos="5833">
                      <a:schemeClr val="tx1"/>
                    </a:gs>
                    <a:gs pos="18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2" y="2125673"/>
            <a:ext cx="11887202" cy="1831973"/>
          </a:xfrm>
          <a:noFill/>
        </p:spPr>
        <p:txBody>
          <a:bodyPr anchorCtr="0"/>
          <a:lstStyle>
            <a:lvl1pPr>
              <a:defRPr sz="8800" spc="-102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2" y="2125673"/>
            <a:ext cx="11887202" cy="1831973"/>
          </a:xfrm>
          <a:noFill/>
        </p:spPr>
        <p:txBody>
          <a:bodyPr anchorCtr="0"/>
          <a:lstStyle>
            <a:lvl1pPr>
              <a:defRPr sz="8800" spc="-102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2" y="2125673"/>
            <a:ext cx="11887202" cy="1831973"/>
          </a:xfrm>
          <a:noFill/>
        </p:spPr>
        <p:txBody>
          <a:bodyPr anchorCtr="0"/>
          <a:lstStyle>
            <a:lvl1pPr>
              <a:defRPr sz="8800" spc="-102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2" y="1212854"/>
            <a:ext cx="11887202" cy="2024767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 sz="2000"/>
            </a:lvl3pPr>
            <a:lvl4pPr marL="457200" indent="0">
              <a:buNone/>
              <a:defRPr sz="1800"/>
            </a:lvl4pPr>
            <a:lvl5pPr marL="685800" indent="0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42" y="1212854"/>
            <a:ext cx="11887202" cy="2024767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 sz="2000"/>
            </a:lvl3pPr>
            <a:lvl4pPr marL="457200" indent="0">
              <a:buNone/>
              <a:defRPr sz="1800"/>
            </a:lvl4pPr>
            <a:lvl5pPr marL="685800" indent="0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274642" y="1214439"/>
            <a:ext cx="11887202" cy="22286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1st level colo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2" y="1212853"/>
            <a:ext cx="11887202" cy="2228669"/>
          </a:xfrm>
        </p:spPr>
        <p:txBody>
          <a:bodyPr/>
          <a:lstStyle>
            <a:lvl1pPr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3"/>
            <a:ext cx="5486401" cy="2468350"/>
          </a:xfrm>
        </p:spPr>
        <p:txBody>
          <a:bodyPr/>
          <a:lstStyle>
            <a:lvl1pPr marL="0" indent="0">
              <a:spcBef>
                <a:spcPts val="1225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 defTabSz="-635">
              <a:buNone/>
              <a:defRPr sz="2000"/>
            </a:lvl3pPr>
            <a:lvl4pPr marL="460375" indent="0">
              <a:buNone/>
              <a:defRPr sz="1800"/>
            </a:lvl4pPr>
            <a:lvl5pPr marL="685800" indent="0" defTabSz="-635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53"/>
            <a:ext cx="5486401" cy="2468350"/>
          </a:xfrm>
        </p:spPr>
        <p:txBody>
          <a:bodyPr/>
          <a:lstStyle>
            <a:lvl1pPr marL="0" indent="0">
              <a:spcBef>
                <a:spcPts val="1225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 defTabSz="-635">
              <a:buNone/>
              <a:defRPr sz="2000"/>
            </a:lvl3pPr>
            <a:lvl4pPr marL="460375" indent="0">
              <a:buNone/>
              <a:defRPr sz="1800"/>
            </a:lvl4pPr>
            <a:lvl5pPr marL="685800" indent="0" defTabSz="-635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Data Insights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auto">
          <a:xfrm>
            <a:off x="274639" y="296865"/>
            <a:ext cx="5486401" cy="5486398"/>
          </a:xfrm>
          <a:prstGeom prst="rect">
            <a:avLst/>
          </a:prstGeom>
          <a:solidFill>
            <a:schemeClr val="accent3">
              <a:lumMod val="75000"/>
              <a:alpha val="9098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6" rIns="182880" bIns="146306" numCol="1" spcCol="0" rtlCol="0" fromWordArt="0" anchor="t" anchorCtr="0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639" y="1211262"/>
            <a:ext cx="5303526" cy="1720380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 sz="6005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Data insights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708" y="4723660"/>
            <a:ext cx="5303460" cy="1055380"/>
          </a:xfrm>
          <a:prstGeom prst="rect">
            <a:avLst/>
          </a:prstGeom>
        </p:spPr>
        <p:txBody>
          <a:bodyPr lIns="182880" tIns="146304" rIns="182880" bIns="146304"/>
          <a:lstStyle>
            <a:lvl1pPr marL="0" indent="0" algn="l">
              <a:lnSpc>
                <a:spcPct val="90000"/>
              </a:lnSpc>
              <a:buNone/>
              <a:defRPr sz="22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37837" y="258801"/>
            <a:ext cx="1590057" cy="5333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3"/>
            <a:ext cx="5486401" cy="2468350"/>
          </a:xfrm>
        </p:spPr>
        <p:txBody>
          <a:bodyPr/>
          <a:lstStyle>
            <a:lvl1pPr marL="0" indent="0">
              <a:spcBef>
                <a:spcPts val="1225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75" indent="0" defTabSz="-635">
              <a:buNone/>
              <a:defRPr sz="2000"/>
            </a:lvl3pPr>
            <a:lvl4pPr marL="460375" indent="0">
              <a:buNone/>
              <a:defRPr sz="1800"/>
            </a:lvl4pPr>
            <a:lvl5pPr marL="685800" indent="0" defTabSz="-635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48"/>
            <a:ext cx="5486401" cy="2468350"/>
          </a:xfrm>
        </p:spPr>
        <p:txBody>
          <a:bodyPr/>
          <a:lstStyle>
            <a:lvl1pPr marL="0" indent="0">
              <a:spcBef>
                <a:spcPts val="1225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75" indent="0" defTabSz="-635">
              <a:buNone/>
              <a:defRPr sz="2000"/>
            </a:lvl3pPr>
            <a:lvl4pPr marL="460375" indent="0">
              <a:buNone/>
              <a:defRPr sz="1800"/>
            </a:lvl4pPr>
            <a:lvl5pPr marL="685800" indent="0" defTabSz="-635">
              <a:buNone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3"/>
            <a:ext cx="5486401" cy="2468350"/>
          </a:xfrm>
        </p:spPr>
        <p:txBody>
          <a:bodyPr/>
          <a:lstStyle>
            <a:lvl1pPr marL="287020" indent="-287020">
              <a:spcBef>
                <a:spcPts val="1225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3600"/>
            </a:lvl1pPr>
            <a:lvl2pPr marL="530860" indent="-233045">
              <a:defRPr sz="2000"/>
            </a:lvl2pPr>
            <a:lvl3pPr marL="699770" indent="-168275" defTabSz="-635">
              <a:defRPr sz="2000"/>
            </a:lvl3pPr>
            <a:lvl4pPr marL="880745" indent="-181610">
              <a:defRPr sz="1800"/>
            </a:lvl4pPr>
            <a:lvl5pPr marL="1049020" indent="-168275" defTabSz="-635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53"/>
            <a:ext cx="5486401" cy="2468350"/>
          </a:xfrm>
        </p:spPr>
        <p:txBody>
          <a:bodyPr/>
          <a:lstStyle>
            <a:lvl1pPr marL="287020" indent="-287020">
              <a:spcBef>
                <a:spcPts val="1225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3600"/>
            </a:lvl1pPr>
            <a:lvl2pPr marL="530860" indent="-233045">
              <a:defRPr sz="2000"/>
            </a:lvl2pPr>
            <a:lvl3pPr marL="699770" indent="-168275" defTabSz="-635">
              <a:defRPr sz="2000"/>
            </a:lvl3pPr>
            <a:lvl4pPr marL="880745" indent="-181610">
              <a:defRPr sz="1800"/>
            </a:lvl4pPr>
            <a:lvl5pPr marL="1049020" indent="-168275" defTabSz="-635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1"/>
            <a:ext cx="5486401" cy="2672252"/>
          </a:xfrm>
        </p:spPr>
        <p:txBody>
          <a:bodyPr/>
          <a:lstStyle>
            <a:lvl1pPr marL="287020" indent="-287020">
              <a:spcBef>
                <a:spcPts val="1225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0860" indent="-233045">
              <a:defRPr sz="2400"/>
            </a:lvl2pPr>
            <a:lvl3pPr marL="699770" indent="-168275" defTabSz="-635">
              <a:defRPr sz="2400"/>
            </a:lvl3pPr>
            <a:lvl4pPr marL="880745" indent="-181610">
              <a:defRPr/>
            </a:lvl4pPr>
            <a:lvl5pPr marL="1049020" indent="-168275" defTabSz="-635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51"/>
            <a:ext cx="5486401" cy="2672252"/>
          </a:xfrm>
        </p:spPr>
        <p:txBody>
          <a:bodyPr/>
          <a:lstStyle>
            <a:lvl1pPr marL="287020" indent="-287020">
              <a:spcBef>
                <a:spcPts val="1225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0860" indent="-233045">
              <a:defRPr sz="2400"/>
            </a:lvl2pPr>
            <a:lvl3pPr marL="699770" indent="-168275" defTabSz="-635">
              <a:defRPr sz="2400"/>
            </a:lvl3pPr>
            <a:lvl4pPr marL="880745" indent="-181610">
              <a:defRPr/>
            </a:lvl4pPr>
            <a:lvl5pPr marL="1049020" indent="-168275" defTabSz="-635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fidentiality Slide - CYAN 300"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6530" y="308958"/>
            <a:ext cx="11875319" cy="923436"/>
          </a:xfrm>
          <a:prstGeom prst="rect">
            <a:avLst/>
          </a:prstGeom>
        </p:spPr>
        <p:txBody>
          <a:bodyPr lIns="91417" tIns="45709" rIns="91417" bIns="45709">
            <a:spAutoFit/>
          </a:bodyPr>
          <a:lstStyle/>
          <a:p>
            <a:pPr defTabSz="932180">
              <a:defRPr/>
            </a:pPr>
            <a:r>
              <a:rPr lang="en-US" sz="5400" spc="-102">
                <a:ln w="3175"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 panose="020B0502040204020203"/>
                <a:cs typeface="Segoe UI" panose="020B0502040204020203" pitchFamily="34" charset="0"/>
              </a:rPr>
              <a:t>Microsoft Confidential</a:t>
            </a:r>
            <a:endParaRPr lang="en-US" sz="1800">
              <a:solidFill>
                <a:srgbClr val="FFFFFF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o-Do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274641" y="1314452"/>
            <a:ext cx="10763248" cy="53784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6627" rIns="0" bIns="46627" anchor="ctr"/>
          <a:lstStyle/>
          <a:p>
            <a:pPr algn="ctr" defTabSz="932180">
              <a:defRPr/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 useBgFill="1">
        <p:nvSpPr>
          <p:cNvPr id="12" name="Rectangle 11"/>
          <p:cNvSpPr/>
          <p:nvPr/>
        </p:nvSpPr>
        <p:spPr bwMode="auto">
          <a:xfrm>
            <a:off x="2914654" y="1119193"/>
            <a:ext cx="49212" cy="567054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6627" rIns="0" bIns="46627" anchor="ctr"/>
          <a:lstStyle/>
          <a:p>
            <a:pPr algn="ctr" defTabSz="932180">
              <a:defRPr/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 useBgFill="1">
        <p:nvSpPr>
          <p:cNvPr id="13" name="Rectangle 12"/>
          <p:cNvSpPr/>
          <p:nvPr/>
        </p:nvSpPr>
        <p:spPr bwMode="auto">
          <a:xfrm>
            <a:off x="5608639" y="1119193"/>
            <a:ext cx="47626" cy="567054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6627" rIns="0" bIns="46627" anchor="ctr"/>
          <a:lstStyle/>
          <a:p>
            <a:pPr algn="ctr" defTabSz="932180">
              <a:defRPr/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 useBgFill="1">
        <p:nvSpPr>
          <p:cNvPr id="14" name="Rectangle 13"/>
          <p:cNvSpPr/>
          <p:nvPr/>
        </p:nvSpPr>
        <p:spPr bwMode="auto">
          <a:xfrm>
            <a:off x="8299450" y="1119193"/>
            <a:ext cx="47626" cy="567054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6627" rIns="0" bIns="46627" anchor="ctr"/>
          <a:lstStyle/>
          <a:p>
            <a:pPr algn="ctr" defTabSz="932180">
              <a:defRPr/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 useBgFill="1">
        <p:nvSpPr>
          <p:cNvPr id="15" name="Rectangle 14"/>
          <p:cNvSpPr/>
          <p:nvPr/>
        </p:nvSpPr>
        <p:spPr bwMode="auto">
          <a:xfrm rot="5400000">
            <a:off x="5598319" y="-1550190"/>
            <a:ext cx="46039" cy="1106487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6627" rIns="0" bIns="46627" anchor="ctr"/>
          <a:lstStyle/>
          <a:p>
            <a:pPr algn="ctr" defTabSz="932180">
              <a:defRPr/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78002" y="2849565"/>
            <a:ext cx="7754936" cy="230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17" name="Rectangle 16"/>
          <p:cNvSpPr/>
          <p:nvPr/>
        </p:nvSpPr>
        <p:spPr bwMode="auto">
          <a:xfrm>
            <a:off x="0" y="6692903"/>
            <a:ext cx="12436475" cy="30162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6627" rIns="0" bIns="46627" anchor="ctr"/>
          <a:lstStyle/>
          <a:p>
            <a:pPr algn="ctr" defTabSz="932180">
              <a:defRPr/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 useBgFill="1">
        <p:nvSpPr>
          <p:cNvPr id="18" name="Rectangle 17"/>
          <p:cNvSpPr/>
          <p:nvPr/>
        </p:nvSpPr>
        <p:spPr bwMode="auto">
          <a:xfrm>
            <a:off x="42865" y="1265241"/>
            <a:ext cx="11188701" cy="5513385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6627" rIns="0" bIns="46627" anchor="ctr"/>
          <a:lstStyle/>
          <a:p>
            <a:pPr algn="ctr" defTabSz="932180">
              <a:defRPr/>
            </a:pPr>
            <a:endParaRPr lang="en-US" sz="20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276225" y="4003679"/>
            <a:ext cx="2643190" cy="268922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79244" tIns="143394" rIns="179244" bIns="143394"/>
          <a:lstStyle/>
          <a:p>
            <a:pPr defTabSz="913130">
              <a:lnSpc>
                <a:spcPct val="86000"/>
              </a:lnSpc>
              <a:spcAft>
                <a:spcPts val="1180"/>
              </a:spcAft>
              <a:defRPr/>
            </a:pPr>
            <a:endParaRPr lang="en-US" sz="15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8347076" y="4003679"/>
            <a:ext cx="2643190" cy="268922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79244" tIns="143394" rIns="179244" bIns="143394"/>
          <a:lstStyle/>
          <a:p>
            <a:pPr defTabSz="913130">
              <a:lnSpc>
                <a:spcPct val="86000"/>
              </a:lnSpc>
              <a:spcAft>
                <a:spcPts val="1180"/>
              </a:spcAft>
              <a:defRPr/>
            </a:pPr>
            <a:endParaRPr lang="en-US" sz="15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76225" y="1314452"/>
            <a:ext cx="2643190" cy="264477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79244" tIns="143394" rIns="179244" bIns="143394"/>
          <a:lstStyle/>
          <a:p>
            <a:pPr defTabSz="913130">
              <a:lnSpc>
                <a:spcPct val="86000"/>
              </a:lnSpc>
              <a:spcAft>
                <a:spcPts val="1180"/>
              </a:spcAft>
              <a:defRPr/>
            </a:pPr>
            <a:endParaRPr lang="en-US" sz="15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5656268" y="1314452"/>
            <a:ext cx="2643184" cy="264477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179244" tIns="143394" rIns="179244" bIns="143394"/>
          <a:lstStyle/>
          <a:p>
            <a:pPr defTabSz="913130">
              <a:lnSpc>
                <a:spcPct val="86000"/>
              </a:lnSpc>
              <a:spcAft>
                <a:spcPts val="1180"/>
              </a:spcAft>
              <a:defRPr/>
            </a:pPr>
            <a:endParaRPr lang="en-US" sz="15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8347076" y="1314452"/>
            <a:ext cx="2643190" cy="2644773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79244" tIns="143394" rIns="179244" bIns="143394"/>
          <a:lstStyle/>
          <a:p>
            <a:pPr defTabSz="913130">
              <a:lnSpc>
                <a:spcPct val="86000"/>
              </a:lnSpc>
              <a:spcAft>
                <a:spcPts val="1180"/>
              </a:spcAft>
              <a:defRPr/>
            </a:pPr>
            <a:endParaRPr lang="en-US" sz="15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2963866" y="4003679"/>
            <a:ext cx="2644776" cy="268922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79244" tIns="143394" rIns="179244" bIns="143394"/>
          <a:lstStyle/>
          <a:p>
            <a:pPr defTabSz="913130">
              <a:lnSpc>
                <a:spcPct val="86000"/>
              </a:lnSpc>
              <a:spcAft>
                <a:spcPts val="1180"/>
              </a:spcAft>
              <a:defRPr/>
            </a:pPr>
            <a:endParaRPr lang="en-US" sz="15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963866" y="1314452"/>
            <a:ext cx="2644776" cy="264477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179244" tIns="143394" rIns="179244" bIns="143394"/>
          <a:lstStyle/>
          <a:p>
            <a:pPr defTabSz="913130">
              <a:lnSpc>
                <a:spcPct val="86000"/>
              </a:lnSpc>
              <a:spcAft>
                <a:spcPts val="1180"/>
              </a:spcAft>
              <a:defRPr/>
            </a:pPr>
            <a:endParaRPr lang="en-US" sz="15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5656268" y="4003679"/>
            <a:ext cx="2643184" cy="268922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79244" tIns="143394" rIns="179244" bIns="143394"/>
          <a:lstStyle/>
          <a:p>
            <a:pPr defTabSz="913130">
              <a:lnSpc>
                <a:spcPct val="86000"/>
              </a:lnSpc>
              <a:spcAft>
                <a:spcPts val="1180"/>
              </a:spcAft>
              <a:defRPr/>
            </a:pPr>
            <a:endParaRPr lang="en-US" sz="15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Text Placeholder 24"/>
          <p:cNvSpPr txBox="1"/>
          <p:nvPr/>
        </p:nvSpPr>
        <p:spPr>
          <a:xfrm>
            <a:off x="275840" y="1314681"/>
            <a:ext cx="914400" cy="447240"/>
          </a:xfrm>
          <a:prstGeom prst="rect">
            <a:avLst/>
          </a:prstGeom>
        </p:spPr>
        <p:txBody>
          <a:bodyPr lIns="91417" tIns="45709" rIns="91417" bIns="45709"/>
          <a:lstStyle>
            <a:lvl1pPr marL="0" marR="0" indent="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defRPr sz="2000" b="1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4200" marR="0" indent="-2413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76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9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58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30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/>
              <a:t>1</a:t>
            </a:r>
          </a:p>
        </p:txBody>
      </p:sp>
      <p:sp>
        <p:nvSpPr>
          <p:cNvPr id="28" name="Text Placeholder 24"/>
          <p:cNvSpPr txBox="1"/>
          <p:nvPr/>
        </p:nvSpPr>
        <p:spPr>
          <a:xfrm>
            <a:off x="275840" y="4003045"/>
            <a:ext cx="914400" cy="448056"/>
          </a:xfrm>
          <a:prstGeom prst="rect">
            <a:avLst/>
          </a:prstGeom>
        </p:spPr>
        <p:txBody>
          <a:bodyPr lIns="91417" tIns="45709" rIns="91417" bIns="45709"/>
          <a:lstStyle>
            <a:lvl1pPr marL="0" marR="0" indent="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defRPr sz="2000" b="1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4200" marR="0" indent="-2413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76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9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58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30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/>
              <a:t>5</a:t>
            </a:r>
          </a:p>
        </p:txBody>
      </p:sp>
      <p:sp>
        <p:nvSpPr>
          <p:cNvPr id="29" name="Text Placeholder 24"/>
          <p:cNvSpPr txBox="1"/>
          <p:nvPr/>
        </p:nvSpPr>
        <p:spPr>
          <a:xfrm>
            <a:off x="2963407" y="1314676"/>
            <a:ext cx="914400" cy="448056"/>
          </a:xfrm>
          <a:prstGeom prst="rect">
            <a:avLst/>
          </a:prstGeom>
        </p:spPr>
        <p:txBody>
          <a:bodyPr lIns="91417" tIns="45709" rIns="91417" bIns="45709"/>
          <a:lstStyle>
            <a:lvl1pPr marL="0" marR="0" indent="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defRPr sz="2000" b="1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4200" marR="0" indent="-2413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76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9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58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30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/>
              <a:t>2</a:t>
            </a:r>
          </a:p>
        </p:txBody>
      </p:sp>
      <p:sp>
        <p:nvSpPr>
          <p:cNvPr id="30" name="Text Placeholder 24"/>
          <p:cNvSpPr txBox="1"/>
          <p:nvPr/>
        </p:nvSpPr>
        <p:spPr>
          <a:xfrm>
            <a:off x="2963407" y="4003045"/>
            <a:ext cx="914400" cy="448056"/>
          </a:xfrm>
          <a:prstGeom prst="rect">
            <a:avLst/>
          </a:prstGeom>
        </p:spPr>
        <p:txBody>
          <a:bodyPr lIns="91417" tIns="45709" rIns="91417" bIns="45709"/>
          <a:lstStyle>
            <a:lvl1pPr marL="0" marR="0" indent="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defRPr sz="2000" b="1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4200" marR="0" indent="-2413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76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9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58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30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/>
              <a:t>6</a:t>
            </a:r>
          </a:p>
        </p:txBody>
      </p:sp>
      <p:sp>
        <p:nvSpPr>
          <p:cNvPr id="31" name="Text Placeholder 24"/>
          <p:cNvSpPr txBox="1"/>
          <p:nvPr/>
        </p:nvSpPr>
        <p:spPr>
          <a:xfrm>
            <a:off x="5656227" y="1314676"/>
            <a:ext cx="914400" cy="448056"/>
          </a:xfrm>
          <a:prstGeom prst="rect">
            <a:avLst/>
          </a:prstGeom>
        </p:spPr>
        <p:txBody>
          <a:bodyPr lIns="91417" tIns="45709" rIns="91417" bIns="45709"/>
          <a:lstStyle>
            <a:lvl1pPr marL="0" marR="0" indent="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defRPr sz="2000" b="1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4200" marR="0" indent="-2413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76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9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58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30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/>
              <a:t>3</a:t>
            </a:r>
          </a:p>
        </p:txBody>
      </p:sp>
      <p:sp>
        <p:nvSpPr>
          <p:cNvPr id="32" name="Text Placeholder 24"/>
          <p:cNvSpPr txBox="1"/>
          <p:nvPr/>
        </p:nvSpPr>
        <p:spPr>
          <a:xfrm>
            <a:off x="5656227" y="4003045"/>
            <a:ext cx="914400" cy="448056"/>
          </a:xfrm>
          <a:prstGeom prst="rect">
            <a:avLst/>
          </a:prstGeom>
        </p:spPr>
        <p:txBody>
          <a:bodyPr lIns="91417" tIns="45709" rIns="91417" bIns="45709"/>
          <a:lstStyle>
            <a:lvl1pPr marL="0" marR="0" indent="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defRPr sz="2000" b="1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4200" marR="0" indent="-2413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76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9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58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30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/>
              <a:t>7</a:t>
            </a:r>
          </a:p>
        </p:txBody>
      </p:sp>
      <p:sp>
        <p:nvSpPr>
          <p:cNvPr id="33" name="Text Placeholder 24"/>
          <p:cNvSpPr txBox="1"/>
          <p:nvPr/>
        </p:nvSpPr>
        <p:spPr>
          <a:xfrm>
            <a:off x="8347854" y="1314676"/>
            <a:ext cx="914400" cy="448056"/>
          </a:xfrm>
          <a:prstGeom prst="rect">
            <a:avLst/>
          </a:prstGeom>
        </p:spPr>
        <p:txBody>
          <a:bodyPr lIns="91417" tIns="45709" rIns="91417" bIns="45709"/>
          <a:lstStyle>
            <a:lvl1pPr marL="0" marR="0" indent="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defRPr sz="2000" b="1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4200" marR="0" indent="-2413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76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9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58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30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/>
              <a:t>4</a:t>
            </a:r>
          </a:p>
        </p:txBody>
      </p:sp>
      <p:sp>
        <p:nvSpPr>
          <p:cNvPr id="34" name="Text Placeholder 24"/>
          <p:cNvSpPr txBox="1"/>
          <p:nvPr/>
        </p:nvSpPr>
        <p:spPr>
          <a:xfrm>
            <a:off x="8347854" y="4003045"/>
            <a:ext cx="914400" cy="448056"/>
          </a:xfrm>
          <a:prstGeom prst="rect">
            <a:avLst/>
          </a:prstGeom>
        </p:spPr>
        <p:txBody>
          <a:bodyPr lIns="91417" tIns="45709" rIns="91417" bIns="45709"/>
          <a:lstStyle>
            <a:lvl1pPr marL="0" marR="0" indent="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defRPr sz="2000" b="1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4200" marR="0" indent="-2413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8001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4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7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57300" marR="0" indent="-228600" algn="l" defTabSz="93218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Char char="•"/>
              <a:defRPr sz="2000" kern="1200" spc="0" baseline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76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9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580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305" indent="-233045" algn="l" defTabSz="93218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3200"/>
              <a:t>8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8" name="Text Placeholder 24"/>
          <p:cNvSpPr>
            <a:spLocks noGrp="1"/>
          </p:cNvSpPr>
          <p:nvPr>
            <p:ph type="body" sz="quarter" idx="11"/>
          </p:nvPr>
        </p:nvSpPr>
        <p:spPr>
          <a:xfrm>
            <a:off x="274639" y="1873307"/>
            <a:ext cx="2633662" cy="2074895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  <a:lvl2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639" y="4560202"/>
            <a:ext cx="2633662" cy="2121188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  <a:lvl2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2957906" y="1873307"/>
            <a:ext cx="2633662" cy="2074895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  <a:lvl2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Text Placeholder 24"/>
          <p:cNvSpPr>
            <a:spLocks noGrp="1"/>
          </p:cNvSpPr>
          <p:nvPr>
            <p:ph type="body" sz="quarter" idx="17"/>
          </p:nvPr>
        </p:nvSpPr>
        <p:spPr>
          <a:xfrm>
            <a:off x="2957906" y="4560202"/>
            <a:ext cx="2633662" cy="2121188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  <a:lvl2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24"/>
          <p:cNvSpPr>
            <a:spLocks noGrp="1"/>
          </p:cNvSpPr>
          <p:nvPr>
            <p:ph type="body" sz="quarter" idx="19"/>
          </p:nvPr>
        </p:nvSpPr>
        <p:spPr>
          <a:xfrm>
            <a:off x="5662564" y="1873307"/>
            <a:ext cx="2633662" cy="2074895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  <a:lvl2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24"/>
          <p:cNvSpPr>
            <a:spLocks noGrp="1"/>
          </p:cNvSpPr>
          <p:nvPr>
            <p:ph type="body" sz="quarter" idx="21"/>
          </p:nvPr>
        </p:nvSpPr>
        <p:spPr>
          <a:xfrm>
            <a:off x="5662564" y="4560202"/>
            <a:ext cx="2633662" cy="2121188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  <a:lvl2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4" name="Text Placeholder 24"/>
          <p:cNvSpPr>
            <a:spLocks noGrp="1"/>
          </p:cNvSpPr>
          <p:nvPr>
            <p:ph type="body" sz="quarter" idx="23"/>
          </p:nvPr>
        </p:nvSpPr>
        <p:spPr>
          <a:xfrm>
            <a:off x="8341629" y="1873307"/>
            <a:ext cx="2633662" cy="2074895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  <a:lvl2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5" name="Text Placeholder 24"/>
          <p:cNvSpPr>
            <a:spLocks noGrp="1"/>
          </p:cNvSpPr>
          <p:nvPr>
            <p:ph type="body" sz="quarter" idx="25"/>
          </p:nvPr>
        </p:nvSpPr>
        <p:spPr>
          <a:xfrm>
            <a:off x="8341629" y="4560202"/>
            <a:ext cx="2633662" cy="2121188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  <a:lvl2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2pPr>
            <a:lvl3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3pPr>
            <a:lvl4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4pPr>
            <a:lvl5pPr>
              <a:defRPr>
                <a:gradFill>
                  <a:gsLst>
                    <a:gs pos="3448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accel="22000" decel="78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9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3" presetClass="path" presetSubtype="0" decel="100000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Motion origin="layout" path="M -0.01455 2.62823E-6 L -3.70437E-6 2.62823E-6 " pathEditMode="relative" rAng="0" ptsTypes="AA">
                                      <p:cBhvr>
                                        <p:cTn id="55" dur="9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" presetClass="emph" presetSubtype="0" accel="100000" autoRev="1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9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3" presetClass="path" presetSubtype="0" decel="100000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-0.01455 -3.0867E-6 L -3.70437E-6 -3.0867E-6 " pathEditMode="relative" rAng="0" ptsTypes="AA">
                                      <p:cBhvr>
                                        <p:cTn id="62" dur="9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" presetClass="emph" presetSubtype="0" accel="100000" autoRev="1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Scale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9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3" presetClass="path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1455 2.62823E-6 L -2.97166E-6 2.62823E-6 " pathEditMode="relative" rAng="0" ptsTypes="AA">
                                      <p:cBhvr>
                                        <p:cTn id="69" dur="9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accel="100000" autoRev="1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9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3" presetClass="path" presetSubtype="0" decel="10000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-0.01455 -3.0867E-6 L -2.97166E-6 -3.0867E-6 " pathEditMode="relative" rAng="0" ptsTypes="AA">
                                      <p:cBhvr>
                                        <p:cTn id="76" dur="9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accel="100000" autoRev="1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9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3" presetClass="path" presetSubtype="0" decel="100000" fill="hold" nodeType="withEffect">
                                  <p:stCondLst>
                                    <p:cond delay="2450"/>
                                  </p:stCondLst>
                                  <p:childTnLst>
                                    <p:animMotion origin="layout" path="M -0.01456 2.62823E-6 L 4.81491E-6 2.62823E-6 " pathEditMode="relative" rAng="0" ptsTypes="AA">
                                      <p:cBhvr>
                                        <p:cTn id="83" dur="9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" presetClass="emph" presetSubtype="0" accel="10000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9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3" presetClass="path" presetSubtype="0" decel="100000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animMotion origin="layout" path="M -0.01456 -3.0867E-6 L 4.81491E-6 -3.0867E-6 " pathEditMode="relative" rAng="0" ptsTypes="AA">
                                      <p:cBhvr>
                                        <p:cTn id="90" dur="9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" presetClass="emph" presetSubtype="0" accel="100000" autoRev="1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animScale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9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3" presetClass="path" presetSubtype="0" decel="10000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-0.01455 2.62823E-6 L 2.50191E-7 2.62823E-6 " pathEditMode="relative" rAng="0" ptsTypes="AA">
                                      <p:cBhvr>
                                        <p:cTn id="97" dur="9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" presetClass="emph" presetSubtype="0" accel="100000" autoRev="1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9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3" presetClass="path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1455 -3.0867E-6 L 2.50191E-7 -3.0867E-6 " pathEditMode="relative" rAng="0" ptsTypes="AA">
                                      <p:cBhvr>
                                        <p:cTn id="104" dur="9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" presetClass="emph" presetSubtype="0" accel="100000" autoRev="1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ata Insights Titl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auto">
          <a:xfrm>
            <a:off x="274639" y="296865"/>
            <a:ext cx="5486401" cy="5486398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6" rIns="182880" bIns="146306" numCol="1" spcCol="0" rtlCol="0" fromWordArt="0" anchor="t" anchorCtr="0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639" y="1211262"/>
            <a:ext cx="5303526" cy="1720380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 sz="6005">
                <a:gradFill>
                  <a:gsLst>
                    <a:gs pos="0">
                      <a:schemeClr val="accent4"/>
                    </a:gs>
                    <a:gs pos="100000">
                      <a:schemeClr val="accent4"/>
                    </a:gs>
                  </a:gsLst>
                  <a:lin ang="5400000" scaled="1"/>
                </a:gradFill>
              </a:defRPr>
            </a:lvl1pPr>
          </a:lstStyle>
          <a:p>
            <a:r>
              <a:rPr lang="en-US" dirty="0"/>
              <a:t>Data insights</a:t>
            </a:r>
            <a:br>
              <a:rPr lang="en-US" dirty="0"/>
            </a:br>
            <a:r>
              <a:rPr lang="en-US" dirty="0"/>
              <a:t>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708" y="4723660"/>
            <a:ext cx="5303460" cy="1055380"/>
          </a:xfrm>
          <a:prstGeom prst="rect">
            <a:avLst/>
          </a:prstGeom>
        </p:spPr>
        <p:txBody>
          <a:bodyPr lIns="182880" tIns="146304" rIns="182880" bIns="146304"/>
          <a:lstStyle>
            <a:lvl1pPr marL="0" indent="0" algn="l">
              <a:lnSpc>
                <a:spcPct val="90000"/>
              </a:lnSpc>
              <a:buNone/>
              <a:defRPr sz="2200">
                <a:gradFill>
                  <a:gsLst>
                    <a:gs pos="0">
                      <a:schemeClr val="accent4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942637" y="220662"/>
            <a:ext cx="1009038" cy="5313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hidden">
          <a:xfrm>
            <a:off x="0" y="1212851"/>
            <a:ext cx="12436475" cy="5781677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46627" tIns="46627" rIns="46627" bIns="46627" anchor="ctr"/>
          <a:lstStyle/>
          <a:p>
            <a:pPr algn="ctr" defTabSz="932180">
              <a:defRPr/>
            </a:pPr>
            <a:endParaRPr lang="en-US" sz="18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44" y="1216160"/>
            <a:ext cx="11887197" cy="2131847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71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835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705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25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274642" y="1212848"/>
            <a:ext cx="11887202" cy="2443792"/>
          </a:xfrm>
          <a:prstGeom prst="rect">
            <a:avLst/>
          </a:prstGeom>
        </p:spPr>
        <p:txBody>
          <a:bodyPr/>
          <a:lstStyle>
            <a:lvl1pPr marL="290195" indent="-290195"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571500" indent="-280670"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861695" indent="-290195"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090295" indent="-228600"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318895" indent="-228600">
              <a:buClr>
                <a:schemeClr val="tx1"/>
              </a:buClr>
              <a:buSzPct val="90000"/>
              <a:buFont typeface="Arial" panose="020B0604020202020204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5" y="6363077"/>
            <a:ext cx="12436475" cy="631450"/>
          </a:xfrm>
          <a:prstGeom prst="rect">
            <a:avLst/>
          </a:prstGeom>
          <a:solidFill>
            <a:srgbClr val="FFFF99"/>
          </a:solidFill>
        </p:spPr>
        <p:txBody>
          <a:bodyPr lIns="155442" tIns="77721" rIns="155442" bIns="77721" anchor="b" anchorCtr="0">
            <a:noAutofit/>
          </a:bodyPr>
          <a:lstStyle>
            <a:lvl1pPr algn="r">
              <a:buFont typeface="Arial" panose="020B0604020202020204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AGE TITLE/36PT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49275" y="302586"/>
            <a:ext cx="8504210" cy="517368"/>
          </a:xfrm>
        </p:spPr>
        <p:txBody>
          <a:bodyPr lIns="0"/>
          <a:lstStyle>
            <a:lvl1pPr marL="0" indent="0">
              <a:buFontTx/>
              <a:buNone/>
              <a:defRPr sz="2400">
                <a:latin typeface="+mj-lt"/>
              </a:defRPr>
            </a:lvl1pPr>
            <a:lvl2pPr marL="342900" indent="0">
              <a:buFontTx/>
              <a:buNone/>
              <a:defRPr sz="2400">
                <a:latin typeface="Segoe Pro Light"/>
              </a:defRPr>
            </a:lvl2pPr>
            <a:lvl3pPr marL="571500" indent="0">
              <a:buFontTx/>
              <a:buNone/>
              <a:defRPr sz="2400">
                <a:latin typeface="Segoe Pro Light"/>
              </a:defRPr>
            </a:lvl3pPr>
            <a:lvl4pPr marL="800100" indent="0">
              <a:buFontTx/>
              <a:buNone/>
              <a:defRPr sz="2400">
                <a:latin typeface="Segoe Pro Light"/>
              </a:defRPr>
            </a:lvl4pPr>
            <a:lvl5pPr marL="1028700" indent="0">
              <a:buFontTx/>
              <a:buNone/>
              <a:defRPr sz="2400">
                <a:latin typeface="Segoe Pro 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56943" y="1489450"/>
            <a:ext cx="8503889" cy="683374"/>
          </a:xfrm>
        </p:spPr>
        <p:txBody>
          <a:bodyPr lIns="0"/>
          <a:lstStyle>
            <a:lvl1pPr marL="0" indent="0">
              <a:buFontTx/>
              <a:buNone/>
              <a:defRPr sz="3600">
                <a:latin typeface="+mj-lt"/>
              </a:defRPr>
            </a:lvl1pPr>
            <a:lvl2pPr marL="342900" indent="0">
              <a:buFontTx/>
              <a:buNone/>
              <a:defRPr sz="3600">
                <a:latin typeface="Segoe Pro Light"/>
              </a:defRPr>
            </a:lvl2pPr>
            <a:lvl3pPr marL="571500" indent="0">
              <a:buFontTx/>
              <a:buNone/>
              <a:defRPr sz="3600">
                <a:latin typeface="Segoe Pro Light"/>
              </a:defRPr>
            </a:lvl3pPr>
            <a:lvl4pPr marL="800100" indent="0">
              <a:buFontTx/>
              <a:buNone/>
              <a:defRPr sz="3600">
                <a:latin typeface="Segoe Pro Light"/>
              </a:defRPr>
            </a:lvl4pPr>
            <a:lvl5pPr marL="1028700" indent="0">
              <a:buFontTx/>
              <a:buNone/>
              <a:defRPr sz="3600">
                <a:latin typeface="Segoe Pro 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549280" y="6454777"/>
            <a:ext cx="3936998" cy="3714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defTabSz="932180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>
              <a:solidFill>
                <a:srgbClr val="505050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9259888" y="6454777"/>
            <a:ext cx="2901951" cy="37147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 defTabSz="932180" eaLnBrk="1" fontAlgn="auto" hangingPunct="1">
              <a:spcBef>
                <a:spcPts val="0"/>
              </a:spcBef>
              <a:spcAft>
                <a:spcPts val="0"/>
              </a:spcAft>
              <a:defRPr sz="900" b="0" smtClean="0">
                <a:solidFill>
                  <a:schemeClr val="tx1"/>
                </a:solidFill>
                <a:latin typeface="+mn-lt"/>
              </a:defRPr>
            </a:lvl1pPr>
          </a:lstStyle>
          <a:p>
            <a:fld id="{91480FB5-03CB-4E86-B94F-AF0A5116792A}" type="slidenum">
              <a:rPr lang="en-US">
                <a:solidFill>
                  <a:srgbClr val="505050"/>
                </a:solidFill>
              </a:rPr>
              <a:t>‹#›</a:t>
            </a:fld>
            <a:endParaRPr lang="en-US">
              <a:solidFill>
                <a:srgbClr val="50505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P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57198" y="385770"/>
            <a:ext cx="6309175" cy="332398"/>
          </a:xfr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>
              <a:buFontTx/>
              <a:buNone/>
              <a:defRPr sz="2400">
                <a:latin typeface="Segoe Pro Light"/>
              </a:defRPr>
            </a:lvl2pPr>
            <a:lvl3pPr marL="571500" indent="0">
              <a:buFontTx/>
              <a:buNone/>
              <a:defRPr sz="2400">
                <a:latin typeface="Segoe Pro Light"/>
              </a:defRPr>
            </a:lvl3pPr>
            <a:lvl4pPr marL="800100" indent="0">
              <a:buFontTx/>
              <a:buNone/>
              <a:defRPr sz="2400">
                <a:latin typeface="Segoe Pro Light"/>
              </a:defRPr>
            </a:lvl4pPr>
            <a:lvl5pPr marL="1028700" indent="0">
              <a:buFontTx/>
              <a:buNone/>
              <a:defRPr sz="2400">
                <a:latin typeface="Segoe Pro Ligh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29"/>
          </p:nvPr>
        </p:nvSpPr>
        <p:spPr>
          <a:xfrm>
            <a:off x="457205" y="1091910"/>
            <a:ext cx="2743201" cy="2743199"/>
          </a:xfrm>
        </p:spPr>
        <p:txBody>
          <a:bodyPr lIns="182880" tIns="182880" bIns="182880">
            <a:noAutofit/>
          </a:bodyPr>
          <a:lstStyle>
            <a:lvl1pPr marL="0" indent="0">
              <a:buFontTx/>
              <a:buNone/>
              <a:defRPr>
                <a:latin typeface="+mj-lt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6"/>
          <p:cNvSpPr>
            <a:spLocks noGrp="1"/>
          </p:cNvSpPr>
          <p:nvPr>
            <p:ph type="body" sz="quarter" idx="30"/>
          </p:nvPr>
        </p:nvSpPr>
        <p:spPr>
          <a:xfrm>
            <a:off x="3352995" y="1091910"/>
            <a:ext cx="2742915" cy="2743199"/>
          </a:xfrm>
        </p:spPr>
        <p:txBody>
          <a:bodyPr lIns="182880" tIns="182880" bIns="182880">
            <a:noAutofit/>
          </a:bodyPr>
          <a:lstStyle>
            <a:lvl1pPr marL="0" indent="0">
              <a:buFontTx/>
              <a:buNone/>
              <a:defRPr>
                <a:latin typeface="+mj-lt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6"/>
          <p:cNvSpPr>
            <a:spLocks noGrp="1"/>
          </p:cNvSpPr>
          <p:nvPr>
            <p:ph type="body" sz="quarter" idx="32"/>
          </p:nvPr>
        </p:nvSpPr>
        <p:spPr>
          <a:xfrm>
            <a:off x="6248500" y="1091910"/>
            <a:ext cx="2742915" cy="2743199"/>
          </a:xfrm>
        </p:spPr>
        <p:txBody>
          <a:bodyPr lIns="182880" tIns="182880" bIns="182880">
            <a:noAutofit/>
          </a:bodyPr>
          <a:lstStyle>
            <a:lvl1pPr marL="0" indent="0">
              <a:buFontTx/>
              <a:buNone/>
              <a:defRPr>
                <a:latin typeface="+mj-lt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26"/>
          <p:cNvSpPr>
            <a:spLocks noGrp="1"/>
          </p:cNvSpPr>
          <p:nvPr>
            <p:ph type="body" sz="quarter" idx="33"/>
          </p:nvPr>
        </p:nvSpPr>
        <p:spPr>
          <a:xfrm>
            <a:off x="9144004" y="1091910"/>
            <a:ext cx="2742915" cy="2743199"/>
          </a:xfrm>
        </p:spPr>
        <p:txBody>
          <a:bodyPr lIns="182880" tIns="182880" bIns="182880">
            <a:noAutofit/>
          </a:bodyPr>
          <a:lstStyle>
            <a:lvl1pPr marL="0" indent="0">
              <a:buFontTx/>
              <a:buNone/>
              <a:defRPr>
                <a:latin typeface="+mj-lt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6"/>
          <p:cNvSpPr>
            <a:spLocks noGrp="1"/>
          </p:cNvSpPr>
          <p:nvPr>
            <p:ph type="body" sz="quarter" idx="38"/>
          </p:nvPr>
        </p:nvSpPr>
        <p:spPr>
          <a:xfrm>
            <a:off x="457205" y="3954459"/>
            <a:ext cx="2743201" cy="2743199"/>
          </a:xfrm>
        </p:spPr>
        <p:txBody>
          <a:bodyPr lIns="182880" tIns="182880" bIns="182880">
            <a:noAutofit/>
          </a:bodyPr>
          <a:lstStyle>
            <a:lvl1pPr marL="0" indent="0">
              <a:lnSpc>
                <a:spcPct val="90000"/>
              </a:lnSpc>
              <a:spcBef>
                <a:spcPts val="300"/>
              </a:spcBef>
              <a:spcAft>
                <a:spcPts val="600"/>
              </a:spcAft>
              <a:buFontTx/>
              <a:buNone/>
              <a:defRPr sz="1200" b="0">
                <a:latin typeface="+mn-lt"/>
                <a:cs typeface="Segoe Pro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26"/>
          <p:cNvSpPr>
            <a:spLocks noGrp="1"/>
          </p:cNvSpPr>
          <p:nvPr>
            <p:ph type="body" sz="quarter" idx="39"/>
          </p:nvPr>
        </p:nvSpPr>
        <p:spPr>
          <a:xfrm>
            <a:off x="3352995" y="3954459"/>
            <a:ext cx="2742915" cy="2743168"/>
          </a:xfrm>
        </p:spPr>
        <p:txBody>
          <a:bodyPr lIns="182880" tIns="182880" bIns="182880">
            <a:noAutofit/>
          </a:bodyPr>
          <a:lstStyle>
            <a:lvl1pPr marL="0" indent="0">
              <a:lnSpc>
                <a:spcPts val="1440"/>
              </a:lnSpc>
              <a:spcBef>
                <a:spcPts val="300"/>
              </a:spcBef>
              <a:spcAft>
                <a:spcPts val="600"/>
              </a:spcAft>
              <a:buFontTx/>
              <a:buNone/>
              <a:defRPr sz="1200" b="0">
                <a:latin typeface="+mn-lt"/>
                <a:cs typeface="Segoe Pro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26"/>
          <p:cNvSpPr>
            <a:spLocks noGrp="1"/>
          </p:cNvSpPr>
          <p:nvPr>
            <p:ph type="body" sz="quarter" idx="41"/>
          </p:nvPr>
        </p:nvSpPr>
        <p:spPr>
          <a:xfrm>
            <a:off x="9144259" y="3954459"/>
            <a:ext cx="2742915" cy="2743168"/>
          </a:xfrm>
        </p:spPr>
        <p:txBody>
          <a:bodyPr lIns="182880" tIns="182880" bIns="182880">
            <a:noAutofit/>
          </a:bodyPr>
          <a:lstStyle>
            <a:lvl1pPr marL="0" indent="0">
              <a:lnSpc>
                <a:spcPts val="1440"/>
              </a:lnSpc>
              <a:spcBef>
                <a:spcPts val="300"/>
              </a:spcBef>
              <a:spcAft>
                <a:spcPts val="600"/>
              </a:spcAft>
              <a:buFontTx/>
              <a:buNone/>
              <a:defRPr sz="1200" b="0">
                <a:latin typeface="Segoe Pro"/>
                <a:cs typeface="Segoe Pro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6"/>
          <p:cNvSpPr>
            <a:spLocks noGrp="1"/>
          </p:cNvSpPr>
          <p:nvPr>
            <p:ph type="body" sz="quarter" idx="42"/>
          </p:nvPr>
        </p:nvSpPr>
        <p:spPr>
          <a:xfrm>
            <a:off x="6248500" y="3954459"/>
            <a:ext cx="2742915" cy="2743168"/>
          </a:xfrm>
        </p:spPr>
        <p:txBody>
          <a:bodyPr lIns="182880" tIns="182880" bIns="182880">
            <a:noAutofit/>
          </a:bodyPr>
          <a:lstStyle>
            <a:lvl1pPr marL="0" indent="0">
              <a:lnSpc>
                <a:spcPts val="1440"/>
              </a:lnSpc>
              <a:spcBef>
                <a:spcPts val="300"/>
              </a:spcBef>
              <a:spcAft>
                <a:spcPts val="600"/>
              </a:spcAft>
              <a:buFontTx/>
              <a:buNone/>
              <a:defRPr sz="1200" b="0">
                <a:latin typeface="+mn-lt"/>
                <a:cs typeface="Segoe Pro"/>
              </a:defRPr>
            </a:lvl1pPr>
            <a:lvl2pPr marL="342900" indent="0">
              <a:buFontTx/>
              <a:buNone/>
              <a:defRPr/>
            </a:lvl2pPr>
            <a:lvl3pPr marL="571500" indent="0">
              <a:buFontTx/>
              <a:buNone/>
              <a:defRPr/>
            </a:lvl3pPr>
            <a:lvl4pPr marL="800100" indent="0">
              <a:buFontTx/>
              <a:buNone/>
              <a:defRPr/>
            </a:lvl4pPr>
            <a:lvl5pPr marL="10287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3"/>
          </p:nvPr>
        </p:nvSpPr>
        <p:spPr>
          <a:xfrm>
            <a:off x="9259888" y="6565906"/>
            <a:ext cx="2901951" cy="138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 defTabSz="932180" eaLnBrk="1" fontAlgn="auto" hangingPunct="1">
              <a:spcBef>
                <a:spcPts val="0"/>
              </a:spcBef>
              <a:spcAft>
                <a:spcPts val="0"/>
              </a:spcAft>
              <a:defRPr sz="900" b="0" smtClean="0">
                <a:solidFill>
                  <a:schemeClr val="tx1"/>
                </a:solidFill>
                <a:latin typeface="+mn-lt"/>
              </a:defRPr>
            </a:lvl1pPr>
          </a:lstStyle>
          <a:p>
            <a:fld id="{91480FB5-03CB-4E86-B94F-AF0A5116792A}" type="slidenum">
              <a:rPr lang="en-US">
                <a:solidFill>
                  <a:srgbClr val="505050"/>
                </a:solidFill>
              </a:rPr>
              <a:t>‹#›</a:t>
            </a:fld>
            <a:endParaRPr lang="en-US">
              <a:solidFill>
                <a:srgbClr val="505050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44"/>
          </p:nvPr>
        </p:nvSpPr>
        <p:spPr>
          <a:xfrm>
            <a:off x="457205" y="6565906"/>
            <a:ext cx="3936998" cy="138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32180" eaLnBrk="1" fontAlgn="auto" hangingPunct="1">
              <a:spcBef>
                <a:spcPts val="0"/>
              </a:spcBef>
              <a:spcAft>
                <a:spcPts val="0"/>
              </a:spcAft>
              <a:defRPr sz="900" dirty="0" smtClean="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>
              <a:solidFill>
                <a:srgbClr val="50505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670" y="233163"/>
            <a:ext cx="11375534" cy="76278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29670" y="1476622"/>
            <a:ext cx="11375534" cy="22286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5352817" y="1657119"/>
            <a:ext cx="1729222" cy="374663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</p:bldLst>
      </p:timing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3688665" y="1657119"/>
            <a:ext cx="1729222" cy="374663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  <p:sp>
        <p:nvSpPr>
          <p:cNvPr id="33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1589053" y="1657119"/>
            <a:ext cx="1729222" cy="374663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  <p:sp>
        <p:nvSpPr>
          <p:cNvPr id="35" name="Picture Placeholder 15"/>
          <p:cNvSpPr>
            <a:spLocks noGrp="1"/>
          </p:cNvSpPr>
          <p:nvPr>
            <p:ph type="pic" sz="quarter" idx="12" hasCustomPrompt="1"/>
          </p:nvPr>
        </p:nvSpPr>
        <p:spPr>
          <a:xfrm>
            <a:off x="5786334" y="1657119"/>
            <a:ext cx="1729222" cy="374663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3" grpId="0" animBg="1"/>
      <p:bldP spid="35" grpId="0" animBg="1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9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5231978" y="1365389"/>
            <a:ext cx="1972520" cy="4267239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Data Insights Titl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641" y="2071452"/>
            <a:ext cx="10463985" cy="1720380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 sz="6005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Data insights headline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4708" y="3965798"/>
            <a:ext cx="5303460" cy="1055380"/>
          </a:xfrm>
          <a:prstGeom prst="rect">
            <a:avLst/>
          </a:prstGeom>
        </p:spPr>
        <p:txBody>
          <a:bodyPr lIns="182880" tIns="146304" rIns="182880" bIns="146304"/>
          <a:lstStyle>
            <a:lvl1pPr marL="0" indent="0" algn="l">
              <a:lnSpc>
                <a:spcPct val="90000"/>
              </a:lnSpc>
              <a:buNone/>
              <a:defRPr sz="220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74641" y="220662"/>
            <a:ext cx="1009038" cy="5313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0_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1609511" y="1567104"/>
            <a:ext cx="4413680" cy="9548304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</p:bldLst>
      </p:timing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29"/>
          <p:cNvSpPr>
            <a:spLocks noGrp="1"/>
          </p:cNvSpPr>
          <p:nvPr>
            <p:ph type="pic" sz="quarter" idx="12" hasCustomPrompt="1"/>
          </p:nvPr>
        </p:nvSpPr>
        <p:spPr>
          <a:xfrm>
            <a:off x="8441505" y="2963072"/>
            <a:ext cx="2824980" cy="6146698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1" hasCustomPrompt="1"/>
          </p:nvPr>
        </p:nvSpPr>
        <p:spPr>
          <a:xfrm>
            <a:off x="1161832" y="2963072"/>
            <a:ext cx="2824980" cy="6146698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4659522" y="2664384"/>
            <a:ext cx="3117432" cy="6744075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0" grpId="0" animBg="1"/>
      <p:bldP spid="11" grpId="0" animBg="1"/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icture Placeholder 29"/>
          <p:cNvSpPr>
            <a:spLocks noGrp="1"/>
          </p:cNvSpPr>
          <p:nvPr>
            <p:ph type="pic" sz="quarter" idx="11" hasCustomPrompt="1"/>
          </p:nvPr>
        </p:nvSpPr>
        <p:spPr>
          <a:xfrm>
            <a:off x="5296262" y="1479860"/>
            <a:ext cx="1843951" cy="4012137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  <p:sp>
        <p:nvSpPr>
          <p:cNvPr id="54" name="Picture Placeholder 53"/>
          <p:cNvSpPr>
            <a:spLocks noGrp="1"/>
          </p:cNvSpPr>
          <p:nvPr>
            <p:ph type="pic" sz="quarter" idx="12" hasCustomPrompt="1"/>
          </p:nvPr>
        </p:nvSpPr>
        <p:spPr>
          <a:xfrm>
            <a:off x="3346389" y="2467838"/>
            <a:ext cx="1168358" cy="2073099"/>
          </a:xfrm>
          <a:custGeom>
            <a:avLst/>
            <a:gdLst>
              <a:gd name="connsiteX0" fmla="*/ 0 w 2291080"/>
              <a:gd name="connsiteY0" fmla="*/ 0 h 4065270"/>
              <a:gd name="connsiteX1" fmla="*/ 2291080 w 2291080"/>
              <a:gd name="connsiteY1" fmla="*/ 0 h 4065270"/>
              <a:gd name="connsiteX2" fmla="*/ 2291080 w 2291080"/>
              <a:gd name="connsiteY2" fmla="*/ 4065270 h 4065270"/>
              <a:gd name="connsiteX3" fmla="*/ 0 w 2291080"/>
              <a:gd name="connsiteY3" fmla="*/ 4065270 h 4065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1080" h="4065270">
                <a:moveTo>
                  <a:pt x="0" y="0"/>
                </a:moveTo>
                <a:lnTo>
                  <a:pt x="2291080" y="0"/>
                </a:lnTo>
                <a:lnTo>
                  <a:pt x="2291080" y="4065270"/>
                </a:lnTo>
                <a:lnTo>
                  <a:pt x="0" y="406527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  <p:sp>
        <p:nvSpPr>
          <p:cNvPr id="56" name="Picture Placeholder 55"/>
          <p:cNvSpPr>
            <a:spLocks noGrp="1"/>
          </p:cNvSpPr>
          <p:nvPr>
            <p:ph type="pic" sz="quarter" idx="13" hasCustomPrompt="1"/>
          </p:nvPr>
        </p:nvSpPr>
        <p:spPr>
          <a:xfrm>
            <a:off x="7857813" y="2281721"/>
            <a:ext cx="1366053" cy="2434645"/>
          </a:xfrm>
          <a:custGeom>
            <a:avLst/>
            <a:gdLst>
              <a:gd name="connsiteX0" fmla="*/ 0 w 2678747"/>
              <a:gd name="connsiteY0" fmla="*/ 0 h 4774247"/>
              <a:gd name="connsiteX1" fmla="*/ 2678747 w 2678747"/>
              <a:gd name="connsiteY1" fmla="*/ 0 h 4774247"/>
              <a:gd name="connsiteX2" fmla="*/ 2678747 w 2678747"/>
              <a:gd name="connsiteY2" fmla="*/ 4774247 h 4774247"/>
              <a:gd name="connsiteX3" fmla="*/ 0 w 2678747"/>
              <a:gd name="connsiteY3" fmla="*/ 4774247 h 477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8747" h="4774247">
                <a:moveTo>
                  <a:pt x="0" y="0"/>
                </a:moveTo>
                <a:lnTo>
                  <a:pt x="2678747" y="0"/>
                </a:lnTo>
                <a:lnTo>
                  <a:pt x="2678747" y="4774247"/>
                </a:lnTo>
                <a:lnTo>
                  <a:pt x="0" y="4774247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6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54" grpId="0" animBg="1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54" grpId="0" animBg="1"/>
          <p:bldP spid="56" grpId="0" animBg="1"/>
        </p:bldLst>
      </p:timing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4449347" y="2258042"/>
            <a:ext cx="3553085" cy="2226090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8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1651504" y="1922799"/>
            <a:ext cx="3956137" cy="2226090"/>
          </a:xfrm>
          <a:custGeom>
            <a:avLst/>
            <a:gdLst>
              <a:gd name="connsiteX0" fmla="*/ 0 w 3867993"/>
              <a:gd name="connsiteY0" fmla="*/ 0 h 8367894"/>
              <a:gd name="connsiteX1" fmla="*/ 3867993 w 3867993"/>
              <a:gd name="connsiteY1" fmla="*/ 0 h 8367894"/>
              <a:gd name="connsiteX2" fmla="*/ 3867993 w 3867993"/>
              <a:gd name="connsiteY2" fmla="*/ 8367894 h 8367894"/>
              <a:gd name="connsiteX3" fmla="*/ 0 w 3867993"/>
              <a:gd name="connsiteY3" fmla="*/ 8367894 h 8367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7993" h="8367894">
                <a:moveTo>
                  <a:pt x="0" y="0"/>
                </a:moveTo>
                <a:lnTo>
                  <a:pt x="3867993" y="0"/>
                </a:lnTo>
                <a:lnTo>
                  <a:pt x="3867993" y="8367894"/>
                </a:lnTo>
                <a:lnTo>
                  <a:pt x="0" y="8367894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 dirty="0"/>
            </a:lvl1pPr>
          </a:lstStyle>
          <a:p>
            <a:pPr lvl="0"/>
            <a:r>
              <a:rPr lang="en-US"/>
              <a:t>Drag and drop picture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4669325" y="4266846"/>
            <a:ext cx="2877115" cy="332006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42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2173637" y="2846971"/>
            <a:ext cx="2877115" cy="332006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43" name="Picture Placeholder 15"/>
          <p:cNvSpPr>
            <a:spLocks noGrp="1"/>
          </p:cNvSpPr>
          <p:nvPr>
            <p:ph type="pic" sz="quarter" idx="12" hasCustomPrompt="1"/>
          </p:nvPr>
        </p:nvSpPr>
        <p:spPr>
          <a:xfrm>
            <a:off x="-322051" y="1427981"/>
            <a:ext cx="2877115" cy="332006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44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1407945" y="4930320"/>
            <a:ext cx="2877115" cy="332006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17" name="Picture Placeholder 15"/>
          <p:cNvSpPr>
            <a:spLocks noGrp="1"/>
          </p:cNvSpPr>
          <p:nvPr>
            <p:ph type="pic" sz="quarter" idx="14" hasCustomPrompt="1"/>
          </p:nvPr>
        </p:nvSpPr>
        <p:spPr>
          <a:xfrm>
            <a:off x="-1030259" y="3490960"/>
            <a:ext cx="2877115" cy="332006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17" grpId="0" animBg="1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7373865" y="2524487"/>
            <a:ext cx="2877115" cy="332006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42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7373865" y="2155581"/>
            <a:ext cx="2877115" cy="332006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43" name="Picture Placeholder 15"/>
          <p:cNvSpPr>
            <a:spLocks noGrp="1"/>
          </p:cNvSpPr>
          <p:nvPr>
            <p:ph type="pic" sz="quarter" idx="12" hasCustomPrompt="1"/>
          </p:nvPr>
        </p:nvSpPr>
        <p:spPr>
          <a:xfrm>
            <a:off x="7373865" y="1786675"/>
            <a:ext cx="2877115" cy="332006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  <p:sp>
        <p:nvSpPr>
          <p:cNvPr id="44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7373865" y="1417770"/>
            <a:ext cx="2877115" cy="3320068"/>
          </a:xfrm>
          <a:prstGeom prst="rect">
            <a:avLst/>
          </a:prstGeom>
          <a:pattFill prst="lgGrid">
            <a:fgClr>
              <a:schemeClr val="bg1"/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46100" dist="495300" dir="8100000" sx="94000" sy="94000" algn="ctr" rotWithShape="0">
              <a:srgbClr val="000000">
                <a:alpha val="40000"/>
              </a:srgbClr>
            </a:outerShdw>
          </a:effectLst>
          <a:scene3d>
            <a:camera prst="isometricTopUp"/>
            <a:lightRig rig="threePt" dir="t"/>
          </a:scene3d>
          <a:sp3d extrusionH="76200"/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r>
              <a:rPr lang="en-US"/>
              <a:t>Drag and drop picture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0711E-6 1.85185E-6 L 3.40711E-6 0.08669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2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40711E-6 3.88889E-6 L 3.40711E-6 0.08669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2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40711E-6 1.66667E-6 L 3.40711E-6 0.08669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2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40711E-6 -5.55556E-7 L 3.40711E-6 0.08669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38"/>
          </p:nvPr>
        </p:nvSpPr>
        <p:spPr>
          <a:xfrm>
            <a:off x="1" y="0"/>
            <a:ext cx="3109119" cy="303096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39"/>
          </p:nvPr>
        </p:nvSpPr>
        <p:spPr>
          <a:xfrm>
            <a:off x="3109119" y="0"/>
            <a:ext cx="3109119" cy="303096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40"/>
          </p:nvPr>
        </p:nvSpPr>
        <p:spPr>
          <a:xfrm>
            <a:off x="6218237" y="0"/>
            <a:ext cx="3109119" cy="303096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41"/>
          </p:nvPr>
        </p:nvSpPr>
        <p:spPr>
          <a:xfrm>
            <a:off x="9327356" y="0"/>
            <a:ext cx="3109119" cy="3030961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38"/>
          </p:nvPr>
        </p:nvSpPr>
        <p:spPr>
          <a:xfrm>
            <a:off x="883937" y="1429734"/>
            <a:ext cx="3385830" cy="2905743"/>
          </a:xfrm>
          <a:prstGeom prst="rect">
            <a:avLst/>
          </a:prstGeom>
          <a:pattFill prst="pct60">
            <a:fgClr>
              <a:srgbClr val="FFFFFF"/>
            </a:fgClr>
            <a:bgClr>
              <a:srgbClr val="C1C9D5"/>
            </a:bgClr>
          </a:pattFill>
        </p:spPr>
        <p:txBody>
          <a:bodyPr/>
          <a:lstStyle/>
          <a:p>
            <a:endParaRPr lang="en-US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/>
          </p:nvPr>
        </p:nvSpPr>
        <p:spPr>
          <a:xfrm>
            <a:off x="4525324" y="1429734"/>
            <a:ext cx="3385830" cy="2905743"/>
          </a:xfrm>
          <a:prstGeom prst="rect">
            <a:avLst/>
          </a:prstGeom>
          <a:pattFill prst="pct60">
            <a:fgClr>
              <a:srgbClr val="FFFFFF"/>
            </a:fgClr>
            <a:bgClr>
              <a:srgbClr val="C1C9D5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40"/>
          </p:nvPr>
        </p:nvSpPr>
        <p:spPr>
          <a:xfrm>
            <a:off x="8166710" y="1429734"/>
            <a:ext cx="3385830" cy="2905743"/>
          </a:xfrm>
          <a:prstGeom prst="rect">
            <a:avLst/>
          </a:prstGeom>
          <a:pattFill prst="pct60">
            <a:fgClr>
              <a:srgbClr val="FFFFFF"/>
            </a:fgClr>
            <a:bgClr>
              <a:srgbClr val="C1C9D5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/>
          <p:cNvSpPr>
            <a:spLocks noGrp="1"/>
          </p:cNvSpPr>
          <p:nvPr>
            <p:ph type="pic" sz="quarter" idx="38"/>
          </p:nvPr>
        </p:nvSpPr>
        <p:spPr>
          <a:xfrm>
            <a:off x="48858" y="34048"/>
            <a:ext cx="3757979" cy="3419499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39"/>
          </p:nvPr>
        </p:nvSpPr>
        <p:spPr>
          <a:xfrm>
            <a:off x="3859220" y="34048"/>
            <a:ext cx="3757979" cy="3419499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40"/>
          </p:nvPr>
        </p:nvSpPr>
        <p:spPr>
          <a:xfrm>
            <a:off x="3859220" y="3497263"/>
            <a:ext cx="3757979" cy="345155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41"/>
          </p:nvPr>
        </p:nvSpPr>
        <p:spPr>
          <a:xfrm>
            <a:off x="48858" y="3497263"/>
            <a:ext cx="3757979" cy="345155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ata Insights Titl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74641" y="2071452"/>
            <a:ext cx="10463985" cy="1720380"/>
          </a:xfrm>
          <a:prstGeom prst="rect">
            <a:avLst/>
          </a:prstGeom>
        </p:spPr>
        <p:txBody>
          <a:bodyPr lIns="146304" tIns="91440" rIns="146304" bIns="91440"/>
          <a:lstStyle>
            <a:lvl1pPr algn="l">
              <a:defRPr sz="6005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Data insights headline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274641" y="220662"/>
            <a:ext cx="1009038" cy="5313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/>
          </p:cNvSpPr>
          <p:nvPr>
            <p:ph type="pic" sz="quarter" idx="38"/>
          </p:nvPr>
        </p:nvSpPr>
        <p:spPr>
          <a:xfrm>
            <a:off x="3124349" y="0"/>
            <a:ext cx="3063429" cy="3466802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39"/>
          </p:nvPr>
        </p:nvSpPr>
        <p:spPr>
          <a:xfrm>
            <a:off x="6248697" y="0"/>
            <a:ext cx="3063429" cy="3466802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40"/>
          </p:nvPr>
        </p:nvSpPr>
        <p:spPr>
          <a:xfrm>
            <a:off x="0" y="3527723"/>
            <a:ext cx="3063429" cy="3466802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41"/>
          </p:nvPr>
        </p:nvSpPr>
        <p:spPr>
          <a:xfrm>
            <a:off x="3124349" y="3527723"/>
            <a:ext cx="3063429" cy="3466802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42"/>
          </p:nvPr>
        </p:nvSpPr>
        <p:spPr>
          <a:xfrm>
            <a:off x="9373046" y="0"/>
            <a:ext cx="3063430" cy="3466802"/>
          </a:xfrm>
          <a:custGeom>
            <a:avLst/>
            <a:gdLst>
              <a:gd name="connsiteX0" fmla="*/ 0 w 6007200"/>
              <a:gd name="connsiteY0" fmla="*/ 0 h 6798269"/>
              <a:gd name="connsiteX1" fmla="*/ 6007200 w 6007200"/>
              <a:gd name="connsiteY1" fmla="*/ 0 h 6798269"/>
              <a:gd name="connsiteX2" fmla="*/ 6007200 w 6007200"/>
              <a:gd name="connsiteY2" fmla="*/ 6798269 h 6798269"/>
              <a:gd name="connsiteX3" fmla="*/ 0 w 6007200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200" h="6798269">
                <a:moveTo>
                  <a:pt x="0" y="0"/>
                </a:moveTo>
                <a:lnTo>
                  <a:pt x="6007200" y="0"/>
                </a:lnTo>
                <a:lnTo>
                  <a:pt x="6007200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43"/>
          </p:nvPr>
        </p:nvSpPr>
        <p:spPr>
          <a:xfrm>
            <a:off x="6248697" y="3527723"/>
            <a:ext cx="3063430" cy="3466802"/>
          </a:xfrm>
          <a:custGeom>
            <a:avLst/>
            <a:gdLst>
              <a:gd name="connsiteX0" fmla="*/ 0 w 6007200"/>
              <a:gd name="connsiteY0" fmla="*/ 0 h 6798269"/>
              <a:gd name="connsiteX1" fmla="*/ 6007200 w 6007200"/>
              <a:gd name="connsiteY1" fmla="*/ 0 h 6798269"/>
              <a:gd name="connsiteX2" fmla="*/ 6007200 w 6007200"/>
              <a:gd name="connsiteY2" fmla="*/ 6798269 h 6798269"/>
              <a:gd name="connsiteX3" fmla="*/ 0 w 6007200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200" h="6798269">
                <a:moveTo>
                  <a:pt x="0" y="0"/>
                </a:moveTo>
                <a:lnTo>
                  <a:pt x="6007200" y="0"/>
                </a:lnTo>
                <a:lnTo>
                  <a:pt x="6007200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5" grpId="0" animBg="1"/>
      <p:bldP spid="33" grpId="0" animBg="1"/>
      <p:bldP spid="36" grpId="0" animBg="1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/>
          </p:cNvSpPr>
          <p:nvPr>
            <p:ph type="pic" sz="quarter" idx="38"/>
          </p:nvPr>
        </p:nvSpPr>
        <p:spPr>
          <a:xfrm>
            <a:off x="3124349" y="0"/>
            <a:ext cx="3063429" cy="3466802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39"/>
          </p:nvPr>
        </p:nvSpPr>
        <p:spPr>
          <a:xfrm>
            <a:off x="6248697" y="0"/>
            <a:ext cx="3063429" cy="3466802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40"/>
          </p:nvPr>
        </p:nvSpPr>
        <p:spPr>
          <a:xfrm>
            <a:off x="0" y="3527723"/>
            <a:ext cx="3063429" cy="3466802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41"/>
          </p:nvPr>
        </p:nvSpPr>
        <p:spPr>
          <a:xfrm>
            <a:off x="3124349" y="3527723"/>
            <a:ext cx="3063429" cy="3466802"/>
          </a:xfrm>
          <a:custGeom>
            <a:avLst/>
            <a:gdLst>
              <a:gd name="connsiteX0" fmla="*/ 0 w 6007198"/>
              <a:gd name="connsiteY0" fmla="*/ 0 h 6798269"/>
              <a:gd name="connsiteX1" fmla="*/ 6007198 w 6007198"/>
              <a:gd name="connsiteY1" fmla="*/ 0 h 6798269"/>
              <a:gd name="connsiteX2" fmla="*/ 6007198 w 6007198"/>
              <a:gd name="connsiteY2" fmla="*/ 6798269 h 6798269"/>
              <a:gd name="connsiteX3" fmla="*/ 0 w 6007198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198" h="6798269">
                <a:moveTo>
                  <a:pt x="0" y="0"/>
                </a:moveTo>
                <a:lnTo>
                  <a:pt x="6007198" y="0"/>
                </a:lnTo>
                <a:lnTo>
                  <a:pt x="6007198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42"/>
          </p:nvPr>
        </p:nvSpPr>
        <p:spPr>
          <a:xfrm>
            <a:off x="9373046" y="0"/>
            <a:ext cx="3063430" cy="3466802"/>
          </a:xfrm>
          <a:custGeom>
            <a:avLst/>
            <a:gdLst>
              <a:gd name="connsiteX0" fmla="*/ 0 w 6007200"/>
              <a:gd name="connsiteY0" fmla="*/ 0 h 6798269"/>
              <a:gd name="connsiteX1" fmla="*/ 6007200 w 6007200"/>
              <a:gd name="connsiteY1" fmla="*/ 0 h 6798269"/>
              <a:gd name="connsiteX2" fmla="*/ 6007200 w 6007200"/>
              <a:gd name="connsiteY2" fmla="*/ 6798269 h 6798269"/>
              <a:gd name="connsiteX3" fmla="*/ 0 w 6007200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200" h="6798269">
                <a:moveTo>
                  <a:pt x="0" y="0"/>
                </a:moveTo>
                <a:lnTo>
                  <a:pt x="6007200" y="0"/>
                </a:lnTo>
                <a:lnTo>
                  <a:pt x="6007200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43"/>
          </p:nvPr>
        </p:nvSpPr>
        <p:spPr>
          <a:xfrm>
            <a:off x="9373046" y="3527723"/>
            <a:ext cx="3063430" cy="3466802"/>
          </a:xfrm>
          <a:custGeom>
            <a:avLst/>
            <a:gdLst>
              <a:gd name="connsiteX0" fmla="*/ 0 w 6007200"/>
              <a:gd name="connsiteY0" fmla="*/ 0 h 6798269"/>
              <a:gd name="connsiteX1" fmla="*/ 6007200 w 6007200"/>
              <a:gd name="connsiteY1" fmla="*/ 0 h 6798269"/>
              <a:gd name="connsiteX2" fmla="*/ 6007200 w 6007200"/>
              <a:gd name="connsiteY2" fmla="*/ 6798269 h 6798269"/>
              <a:gd name="connsiteX3" fmla="*/ 0 w 6007200"/>
              <a:gd name="connsiteY3" fmla="*/ 6798269 h 6798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7200" h="6798269">
                <a:moveTo>
                  <a:pt x="0" y="0"/>
                </a:moveTo>
                <a:lnTo>
                  <a:pt x="6007200" y="0"/>
                </a:lnTo>
                <a:lnTo>
                  <a:pt x="6007200" y="6798269"/>
                </a:lnTo>
                <a:lnTo>
                  <a:pt x="0" y="6798269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4" grpId="0" animBg="1"/>
      <p:bldP spid="35" grpId="0" animBg="1"/>
      <p:bldP spid="33" grpId="0" animBg="1"/>
      <p:bldP spid="36" grpId="0" animBg="1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icture Placeholder 83"/>
          <p:cNvSpPr>
            <a:spLocks noGrp="1"/>
          </p:cNvSpPr>
          <p:nvPr>
            <p:ph type="pic" sz="quarter" idx="39"/>
          </p:nvPr>
        </p:nvSpPr>
        <p:spPr>
          <a:xfrm>
            <a:off x="2490210" y="0"/>
            <a:ext cx="2475637" cy="2319851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5" name="Picture Placeholder 84"/>
          <p:cNvSpPr>
            <a:spLocks noGrp="1"/>
          </p:cNvSpPr>
          <p:nvPr>
            <p:ph type="pic" sz="quarter" idx="40"/>
          </p:nvPr>
        </p:nvSpPr>
        <p:spPr>
          <a:xfrm>
            <a:off x="4980419" y="0"/>
            <a:ext cx="2475637" cy="2319851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6" name="Picture Placeholder 85"/>
          <p:cNvSpPr>
            <a:spLocks noGrp="1"/>
          </p:cNvSpPr>
          <p:nvPr>
            <p:ph type="pic" sz="quarter" idx="41"/>
          </p:nvPr>
        </p:nvSpPr>
        <p:spPr>
          <a:xfrm>
            <a:off x="7470628" y="0"/>
            <a:ext cx="2475637" cy="2319851"/>
          </a:xfrm>
          <a:custGeom>
            <a:avLst/>
            <a:gdLst>
              <a:gd name="connsiteX0" fmla="*/ 0 w 4854574"/>
              <a:gd name="connsiteY0" fmla="*/ 0 h 4549140"/>
              <a:gd name="connsiteX1" fmla="*/ 4854574 w 4854574"/>
              <a:gd name="connsiteY1" fmla="*/ 0 h 4549140"/>
              <a:gd name="connsiteX2" fmla="*/ 4854574 w 4854574"/>
              <a:gd name="connsiteY2" fmla="*/ 4549140 h 4549140"/>
              <a:gd name="connsiteX3" fmla="*/ 0 w 4854574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4" h="4549140">
                <a:moveTo>
                  <a:pt x="0" y="0"/>
                </a:moveTo>
                <a:lnTo>
                  <a:pt x="4854574" y="0"/>
                </a:lnTo>
                <a:lnTo>
                  <a:pt x="4854574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7" name="Picture Placeholder 86"/>
          <p:cNvSpPr>
            <a:spLocks noGrp="1"/>
          </p:cNvSpPr>
          <p:nvPr>
            <p:ph type="pic" sz="quarter" idx="42"/>
          </p:nvPr>
        </p:nvSpPr>
        <p:spPr>
          <a:xfrm>
            <a:off x="9960837" y="0"/>
            <a:ext cx="2475638" cy="2319851"/>
          </a:xfrm>
          <a:custGeom>
            <a:avLst/>
            <a:gdLst>
              <a:gd name="connsiteX0" fmla="*/ 0 w 4854576"/>
              <a:gd name="connsiteY0" fmla="*/ 0 h 4549140"/>
              <a:gd name="connsiteX1" fmla="*/ 4854576 w 4854576"/>
              <a:gd name="connsiteY1" fmla="*/ 0 h 4549140"/>
              <a:gd name="connsiteX2" fmla="*/ 4854576 w 4854576"/>
              <a:gd name="connsiteY2" fmla="*/ 4549140 h 4549140"/>
              <a:gd name="connsiteX3" fmla="*/ 0 w 4854576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6" h="4549140">
                <a:moveTo>
                  <a:pt x="0" y="0"/>
                </a:moveTo>
                <a:lnTo>
                  <a:pt x="4854576" y="0"/>
                </a:lnTo>
                <a:lnTo>
                  <a:pt x="4854576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8" name="Picture Placeholder 87"/>
          <p:cNvSpPr>
            <a:spLocks noGrp="1"/>
          </p:cNvSpPr>
          <p:nvPr>
            <p:ph type="pic" sz="quarter" idx="43"/>
          </p:nvPr>
        </p:nvSpPr>
        <p:spPr>
          <a:xfrm>
            <a:off x="0" y="2337337"/>
            <a:ext cx="2475637" cy="2319851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9" name="Picture Placeholder 88"/>
          <p:cNvSpPr>
            <a:spLocks noGrp="1"/>
          </p:cNvSpPr>
          <p:nvPr>
            <p:ph type="pic" sz="quarter" idx="44"/>
          </p:nvPr>
        </p:nvSpPr>
        <p:spPr>
          <a:xfrm>
            <a:off x="2490210" y="2337337"/>
            <a:ext cx="2475637" cy="2319851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0" name="Picture Placeholder 89"/>
          <p:cNvSpPr>
            <a:spLocks noGrp="1"/>
          </p:cNvSpPr>
          <p:nvPr>
            <p:ph type="pic" sz="quarter" idx="45"/>
          </p:nvPr>
        </p:nvSpPr>
        <p:spPr>
          <a:xfrm>
            <a:off x="4980419" y="2337337"/>
            <a:ext cx="2475637" cy="2319851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2" name="Picture Placeholder 91"/>
          <p:cNvSpPr>
            <a:spLocks noGrp="1"/>
          </p:cNvSpPr>
          <p:nvPr>
            <p:ph type="pic" sz="quarter" idx="47"/>
          </p:nvPr>
        </p:nvSpPr>
        <p:spPr>
          <a:xfrm>
            <a:off x="9960837" y="2337337"/>
            <a:ext cx="2475638" cy="2319851"/>
          </a:xfrm>
          <a:custGeom>
            <a:avLst/>
            <a:gdLst>
              <a:gd name="connsiteX0" fmla="*/ 0 w 4854576"/>
              <a:gd name="connsiteY0" fmla="*/ 0 h 4549140"/>
              <a:gd name="connsiteX1" fmla="*/ 4854576 w 4854576"/>
              <a:gd name="connsiteY1" fmla="*/ 0 h 4549140"/>
              <a:gd name="connsiteX2" fmla="*/ 4854576 w 4854576"/>
              <a:gd name="connsiteY2" fmla="*/ 4549140 h 4549140"/>
              <a:gd name="connsiteX3" fmla="*/ 0 w 4854576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6" h="4549140">
                <a:moveTo>
                  <a:pt x="0" y="0"/>
                </a:moveTo>
                <a:lnTo>
                  <a:pt x="4854576" y="0"/>
                </a:lnTo>
                <a:lnTo>
                  <a:pt x="4854576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3" name="Picture Placeholder 92"/>
          <p:cNvSpPr>
            <a:spLocks noGrp="1"/>
          </p:cNvSpPr>
          <p:nvPr>
            <p:ph type="pic" sz="quarter" idx="48"/>
          </p:nvPr>
        </p:nvSpPr>
        <p:spPr>
          <a:xfrm>
            <a:off x="0" y="4674674"/>
            <a:ext cx="2475637" cy="2319851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5" name="Picture Placeholder 94"/>
          <p:cNvSpPr>
            <a:spLocks noGrp="1"/>
          </p:cNvSpPr>
          <p:nvPr>
            <p:ph type="pic" sz="quarter" idx="50"/>
          </p:nvPr>
        </p:nvSpPr>
        <p:spPr>
          <a:xfrm>
            <a:off x="4980419" y="4674674"/>
            <a:ext cx="2475637" cy="2319851"/>
          </a:xfrm>
          <a:custGeom>
            <a:avLst/>
            <a:gdLst>
              <a:gd name="connsiteX0" fmla="*/ 0 w 4854575"/>
              <a:gd name="connsiteY0" fmla="*/ 0 h 4549140"/>
              <a:gd name="connsiteX1" fmla="*/ 4854575 w 4854575"/>
              <a:gd name="connsiteY1" fmla="*/ 0 h 4549140"/>
              <a:gd name="connsiteX2" fmla="*/ 4854575 w 4854575"/>
              <a:gd name="connsiteY2" fmla="*/ 4549140 h 4549140"/>
              <a:gd name="connsiteX3" fmla="*/ 0 w 4854575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5" h="4549140">
                <a:moveTo>
                  <a:pt x="0" y="0"/>
                </a:moveTo>
                <a:lnTo>
                  <a:pt x="4854575" y="0"/>
                </a:lnTo>
                <a:lnTo>
                  <a:pt x="4854575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6" name="Picture Placeholder 95"/>
          <p:cNvSpPr>
            <a:spLocks noGrp="1"/>
          </p:cNvSpPr>
          <p:nvPr>
            <p:ph type="pic" sz="quarter" idx="51"/>
          </p:nvPr>
        </p:nvSpPr>
        <p:spPr>
          <a:xfrm>
            <a:off x="7470628" y="4674674"/>
            <a:ext cx="2475637" cy="2319851"/>
          </a:xfrm>
          <a:custGeom>
            <a:avLst/>
            <a:gdLst>
              <a:gd name="connsiteX0" fmla="*/ 0 w 4854574"/>
              <a:gd name="connsiteY0" fmla="*/ 0 h 4549140"/>
              <a:gd name="connsiteX1" fmla="*/ 4854574 w 4854574"/>
              <a:gd name="connsiteY1" fmla="*/ 0 h 4549140"/>
              <a:gd name="connsiteX2" fmla="*/ 4854574 w 4854574"/>
              <a:gd name="connsiteY2" fmla="*/ 4549140 h 4549140"/>
              <a:gd name="connsiteX3" fmla="*/ 0 w 4854574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4" h="4549140">
                <a:moveTo>
                  <a:pt x="0" y="0"/>
                </a:moveTo>
                <a:lnTo>
                  <a:pt x="4854574" y="0"/>
                </a:lnTo>
                <a:lnTo>
                  <a:pt x="4854574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7" name="Picture Placeholder 96"/>
          <p:cNvSpPr>
            <a:spLocks noGrp="1"/>
          </p:cNvSpPr>
          <p:nvPr>
            <p:ph type="pic" sz="quarter" idx="52"/>
          </p:nvPr>
        </p:nvSpPr>
        <p:spPr>
          <a:xfrm>
            <a:off x="9960837" y="4674674"/>
            <a:ext cx="2475638" cy="2319851"/>
          </a:xfrm>
          <a:custGeom>
            <a:avLst/>
            <a:gdLst>
              <a:gd name="connsiteX0" fmla="*/ 0 w 4854576"/>
              <a:gd name="connsiteY0" fmla="*/ 0 h 4549140"/>
              <a:gd name="connsiteX1" fmla="*/ 4854576 w 4854576"/>
              <a:gd name="connsiteY1" fmla="*/ 0 h 4549140"/>
              <a:gd name="connsiteX2" fmla="*/ 4854576 w 4854576"/>
              <a:gd name="connsiteY2" fmla="*/ 4549140 h 4549140"/>
              <a:gd name="connsiteX3" fmla="*/ 0 w 4854576"/>
              <a:gd name="connsiteY3" fmla="*/ 4549140 h 454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4576" h="4549140">
                <a:moveTo>
                  <a:pt x="0" y="0"/>
                </a:moveTo>
                <a:lnTo>
                  <a:pt x="4854576" y="0"/>
                </a:lnTo>
                <a:lnTo>
                  <a:pt x="4854576" y="4549140"/>
                </a:lnTo>
                <a:lnTo>
                  <a:pt x="0" y="454914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2" grpId="0" animBg="1"/>
      <p:bldP spid="93" grpId="0" animBg="1"/>
      <p:bldP spid="95" grpId="0" animBg="1"/>
      <p:bldP spid="96" grpId="0" animBg="1"/>
      <p:bldP spid="97" grpId="0" animBg="1"/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icture Placeholder 114"/>
          <p:cNvSpPr>
            <a:spLocks noGrp="1"/>
          </p:cNvSpPr>
          <p:nvPr>
            <p:ph type="pic" sz="quarter" idx="39"/>
          </p:nvPr>
        </p:nvSpPr>
        <p:spPr>
          <a:xfrm>
            <a:off x="0" y="0"/>
            <a:ext cx="2062628" cy="1738801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16" name="Picture Placeholder 115"/>
          <p:cNvSpPr>
            <a:spLocks noGrp="1"/>
          </p:cNvSpPr>
          <p:nvPr>
            <p:ph type="pic" sz="quarter" idx="40"/>
          </p:nvPr>
        </p:nvSpPr>
        <p:spPr>
          <a:xfrm>
            <a:off x="2074770" y="0"/>
            <a:ext cx="2062628" cy="1738801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18" name="Picture Placeholder 117"/>
          <p:cNvSpPr>
            <a:spLocks noGrp="1"/>
          </p:cNvSpPr>
          <p:nvPr>
            <p:ph type="pic" sz="quarter" idx="42"/>
          </p:nvPr>
        </p:nvSpPr>
        <p:spPr>
          <a:xfrm>
            <a:off x="6224308" y="0"/>
            <a:ext cx="2062628" cy="1738801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19" name="Picture Placeholder 118"/>
          <p:cNvSpPr>
            <a:spLocks noGrp="1"/>
          </p:cNvSpPr>
          <p:nvPr>
            <p:ph type="pic" sz="quarter" idx="43"/>
          </p:nvPr>
        </p:nvSpPr>
        <p:spPr>
          <a:xfrm>
            <a:off x="8299077" y="0"/>
            <a:ext cx="2062628" cy="1738801"/>
          </a:xfrm>
          <a:custGeom>
            <a:avLst/>
            <a:gdLst>
              <a:gd name="connsiteX0" fmla="*/ 0 w 4044688"/>
              <a:gd name="connsiteY0" fmla="*/ 0 h 3409723"/>
              <a:gd name="connsiteX1" fmla="*/ 4044688 w 4044688"/>
              <a:gd name="connsiteY1" fmla="*/ 0 h 3409723"/>
              <a:gd name="connsiteX2" fmla="*/ 4044688 w 4044688"/>
              <a:gd name="connsiteY2" fmla="*/ 3409723 h 3409723"/>
              <a:gd name="connsiteX3" fmla="*/ 0 w 4044688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8" h="3409723">
                <a:moveTo>
                  <a:pt x="0" y="0"/>
                </a:moveTo>
                <a:lnTo>
                  <a:pt x="4044688" y="0"/>
                </a:lnTo>
                <a:lnTo>
                  <a:pt x="4044688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0" name="Picture Placeholder 119"/>
          <p:cNvSpPr>
            <a:spLocks noGrp="1"/>
          </p:cNvSpPr>
          <p:nvPr>
            <p:ph type="pic" sz="quarter" idx="44"/>
          </p:nvPr>
        </p:nvSpPr>
        <p:spPr>
          <a:xfrm>
            <a:off x="10373847" y="0"/>
            <a:ext cx="2062629" cy="1738801"/>
          </a:xfrm>
          <a:custGeom>
            <a:avLst/>
            <a:gdLst>
              <a:gd name="connsiteX0" fmla="*/ 0 w 4044690"/>
              <a:gd name="connsiteY0" fmla="*/ 0 h 3409723"/>
              <a:gd name="connsiteX1" fmla="*/ 4044690 w 4044690"/>
              <a:gd name="connsiteY1" fmla="*/ 0 h 3409723"/>
              <a:gd name="connsiteX2" fmla="*/ 4044690 w 4044690"/>
              <a:gd name="connsiteY2" fmla="*/ 3409723 h 3409723"/>
              <a:gd name="connsiteX3" fmla="*/ 0 w 4044690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90" h="3409723">
                <a:moveTo>
                  <a:pt x="0" y="0"/>
                </a:moveTo>
                <a:lnTo>
                  <a:pt x="4044690" y="0"/>
                </a:lnTo>
                <a:lnTo>
                  <a:pt x="4044690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2" name="Picture Placeholder 121"/>
          <p:cNvSpPr>
            <a:spLocks noGrp="1"/>
          </p:cNvSpPr>
          <p:nvPr>
            <p:ph type="pic" sz="quarter" idx="46"/>
          </p:nvPr>
        </p:nvSpPr>
        <p:spPr>
          <a:xfrm>
            <a:off x="2074770" y="1751908"/>
            <a:ext cx="2062628" cy="1738801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3" name="Picture Placeholder 122"/>
          <p:cNvSpPr>
            <a:spLocks noGrp="1"/>
          </p:cNvSpPr>
          <p:nvPr>
            <p:ph type="pic" sz="quarter" idx="47"/>
          </p:nvPr>
        </p:nvSpPr>
        <p:spPr>
          <a:xfrm>
            <a:off x="4149539" y="1751908"/>
            <a:ext cx="2062628" cy="1738801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4" name="Picture Placeholder 123"/>
          <p:cNvSpPr>
            <a:spLocks noGrp="1"/>
          </p:cNvSpPr>
          <p:nvPr>
            <p:ph type="pic" sz="quarter" idx="48"/>
          </p:nvPr>
        </p:nvSpPr>
        <p:spPr>
          <a:xfrm>
            <a:off x="6224308" y="1751908"/>
            <a:ext cx="2062628" cy="1738801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6" name="Picture Placeholder 125"/>
          <p:cNvSpPr>
            <a:spLocks noGrp="1"/>
          </p:cNvSpPr>
          <p:nvPr>
            <p:ph type="pic" sz="quarter" idx="50"/>
          </p:nvPr>
        </p:nvSpPr>
        <p:spPr>
          <a:xfrm>
            <a:off x="10373847" y="1751908"/>
            <a:ext cx="2062629" cy="1738801"/>
          </a:xfrm>
          <a:custGeom>
            <a:avLst/>
            <a:gdLst>
              <a:gd name="connsiteX0" fmla="*/ 0 w 4044690"/>
              <a:gd name="connsiteY0" fmla="*/ 0 h 3409723"/>
              <a:gd name="connsiteX1" fmla="*/ 4044690 w 4044690"/>
              <a:gd name="connsiteY1" fmla="*/ 0 h 3409723"/>
              <a:gd name="connsiteX2" fmla="*/ 4044690 w 4044690"/>
              <a:gd name="connsiteY2" fmla="*/ 3409723 h 3409723"/>
              <a:gd name="connsiteX3" fmla="*/ 0 w 4044690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90" h="3409723">
                <a:moveTo>
                  <a:pt x="0" y="0"/>
                </a:moveTo>
                <a:lnTo>
                  <a:pt x="4044690" y="0"/>
                </a:lnTo>
                <a:lnTo>
                  <a:pt x="4044690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7" name="Picture Placeholder 126"/>
          <p:cNvSpPr>
            <a:spLocks noGrp="1"/>
          </p:cNvSpPr>
          <p:nvPr>
            <p:ph type="pic" sz="quarter" idx="51"/>
          </p:nvPr>
        </p:nvSpPr>
        <p:spPr>
          <a:xfrm>
            <a:off x="0" y="3503816"/>
            <a:ext cx="2062628" cy="1738801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8" name="Picture Placeholder 127"/>
          <p:cNvSpPr>
            <a:spLocks noGrp="1"/>
          </p:cNvSpPr>
          <p:nvPr>
            <p:ph type="pic" sz="quarter" idx="52"/>
          </p:nvPr>
        </p:nvSpPr>
        <p:spPr>
          <a:xfrm>
            <a:off x="2074770" y="3503816"/>
            <a:ext cx="2062628" cy="1738801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0" name="Picture Placeholder 129"/>
          <p:cNvSpPr>
            <a:spLocks noGrp="1"/>
          </p:cNvSpPr>
          <p:nvPr>
            <p:ph type="pic" sz="quarter" idx="54"/>
          </p:nvPr>
        </p:nvSpPr>
        <p:spPr>
          <a:xfrm>
            <a:off x="6224308" y="3503816"/>
            <a:ext cx="2062628" cy="1738801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1" name="Picture Placeholder 130"/>
          <p:cNvSpPr>
            <a:spLocks noGrp="1"/>
          </p:cNvSpPr>
          <p:nvPr>
            <p:ph type="pic" sz="quarter" idx="55"/>
          </p:nvPr>
        </p:nvSpPr>
        <p:spPr>
          <a:xfrm>
            <a:off x="8299077" y="3503816"/>
            <a:ext cx="2062628" cy="1738801"/>
          </a:xfrm>
          <a:custGeom>
            <a:avLst/>
            <a:gdLst>
              <a:gd name="connsiteX0" fmla="*/ 0 w 4044688"/>
              <a:gd name="connsiteY0" fmla="*/ 0 h 3409723"/>
              <a:gd name="connsiteX1" fmla="*/ 4044688 w 4044688"/>
              <a:gd name="connsiteY1" fmla="*/ 0 h 3409723"/>
              <a:gd name="connsiteX2" fmla="*/ 4044688 w 4044688"/>
              <a:gd name="connsiteY2" fmla="*/ 3409723 h 3409723"/>
              <a:gd name="connsiteX3" fmla="*/ 0 w 4044688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8" h="3409723">
                <a:moveTo>
                  <a:pt x="0" y="0"/>
                </a:moveTo>
                <a:lnTo>
                  <a:pt x="4044688" y="0"/>
                </a:lnTo>
                <a:lnTo>
                  <a:pt x="4044688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3" name="Picture Placeholder 132"/>
          <p:cNvSpPr>
            <a:spLocks noGrp="1"/>
          </p:cNvSpPr>
          <p:nvPr>
            <p:ph type="pic" sz="quarter" idx="57"/>
          </p:nvPr>
        </p:nvSpPr>
        <p:spPr>
          <a:xfrm>
            <a:off x="0" y="5255724"/>
            <a:ext cx="2062628" cy="1738801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5" name="Picture Placeholder 134"/>
          <p:cNvSpPr>
            <a:spLocks noGrp="1"/>
          </p:cNvSpPr>
          <p:nvPr>
            <p:ph type="pic" sz="quarter" idx="59"/>
          </p:nvPr>
        </p:nvSpPr>
        <p:spPr>
          <a:xfrm>
            <a:off x="4149539" y="5255724"/>
            <a:ext cx="2062628" cy="1738801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6" name="Picture Placeholder 135"/>
          <p:cNvSpPr>
            <a:spLocks noGrp="1"/>
          </p:cNvSpPr>
          <p:nvPr>
            <p:ph type="pic" sz="quarter" idx="60"/>
          </p:nvPr>
        </p:nvSpPr>
        <p:spPr>
          <a:xfrm>
            <a:off x="6224308" y="5255724"/>
            <a:ext cx="2062628" cy="1738801"/>
          </a:xfrm>
          <a:custGeom>
            <a:avLst/>
            <a:gdLst>
              <a:gd name="connsiteX0" fmla="*/ 0 w 4044689"/>
              <a:gd name="connsiteY0" fmla="*/ 0 h 3409723"/>
              <a:gd name="connsiteX1" fmla="*/ 4044689 w 4044689"/>
              <a:gd name="connsiteY1" fmla="*/ 0 h 3409723"/>
              <a:gd name="connsiteX2" fmla="*/ 4044689 w 4044689"/>
              <a:gd name="connsiteY2" fmla="*/ 3409723 h 3409723"/>
              <a:gd name="connsiteX3" fmla="*/ 0 w 4044689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89" h="3409723">
                <a:moveTo>
                  <a:pt x="0" y="0"/>
                </a:moveTo>
                <a:lnTo>
                  <a:pt x="4044689" y="0"/>
                </a:lnTo>
                <a:lnTo>
                  <a:pt x="4044689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9" name="Picture Placeholder 138"/>
          <p:cNvSpPr>
            <a:spLocks noGrp="1"/>
          </p:cNvSpPr>
          <p:nvPr>
            <p:ph type="pic" sz="quarter" idx="62"/>
          </p:nvPr>
        </p:nvSpPr>
        <p:spPr>
          <a:xfrm>
            <a:off x="10373847" y="5255724"/>
            <a:ext cx="2062629" cy="1738801"/>
          </a:xfrm>
          <a:custGeom>
            <a:avLst/>
            <a:gdLst>
              <a:gd name="connsiteX0" fmla="*/ 0 w 4044690"/>
              <a:gd name="connsiteY0" fmla="*/ 0 h 3409723"/>
              <a:gd name="connsiteX1" fmla="*/ 4044690 w 4044690"/>
              <a:gd name="connsiteY1" fmla="*/ 0 h 3409723"/>
              <a:gd name="connsiteX2" fmla="*/ 4044690 w 4044690"/>
              <a:gd name="connsiteY2" fmla="*/ 3409723 h 3409723"/>
              <a:gd name="connsiteX3" fmla="*/ 0 w 4044690"/>
              <a:gd name="connsiteY3" fmla="*/ 3409723 h 340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4690" h="3409723">
                <a:moveTo>
                  <a:pt x="0" y="0"/>
                </a:moveTo>
                <a:lnTo>
                  <a:pt x="4044690" y="0"/>
                </a:lnTo>
                <a:lnTo>
                  <a:pt x="4044690" y="3409723"/>
                </a:lnTo>
                <a:lnTo>
                  <a:pt x="0" y="340972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28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288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28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28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6" grpId="0" animBg="1"/>
      <p:bldP spid="118" grpId="0" animBg="1"/>
      <p:bldP spid="119" grpId="0" animBg="1"/>
      <p:bldP spid="120" grpId="0" animBg="1"/>
      <p:bldP spid="122" grpId="0" animBg="1"/>
      <p:bldP spid="123" grpId="0" animBg="1"/>
      <p:bldP spid="124" grpId="0" animBg="1"/>
      <p:bldP spid="126" grpId="0" animBg="1"/>
      <p:bldP spid="127" grpId="0" animBg="1"/>
      <p:bldP spid="128" grpId="0" animBg="1"/>
      <p:bldP spid="130" grpId="0" animBg="1"/>
      <p:bldP spid="131" grpId="0" animBg="1"/>
      <p:bldP spid="133" grpId="0" animBg="1"/>
      <p:bldP spid="135" grpId="0" animBg="1"/>
      <p:bldP spid="136" grpId="0" animBg="1"/>
      <p:bldP spid="139" grpId="0" animBg="1"/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-Morph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39"/>
          </p:nvPr>
        </p:nvSpPr>
        <p:spPr>
          <a:xfrm>
            <a:off x="1172681" y="2135527"/>
            <a:ext cx="1926302" cy="233826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/>
          </p:nvPr>
        </p:nvSpPr>
        <p:spPr>
          <a:xfrm>
            <a:off x="3220643" y="2135527"/>
            <a:ext cx="1926302" cy="233826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/>
          </p:nvPr>
        </p:nvSpPr>
        <p:spPr>
          <a:xfrm>
            <a:off x="5268604" y="2135527"/>
            <a:ext cx="1926302" cy="233826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/>
          </p:nvPr>
        </p:nvSpPr>
        <p:spPr>
          <a:xfrm>
            <a:off x="7316566" y="2135527"/>
            <a:ext cx="1926302" cy="233826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43"/>
          </p:nvPr>
        </p:nvSpPr>
        <p:spPr>
          <a:xfrm>
            <a:off x="9364528" y="2135527"/>
            <a:ext cx="1926302" cy="233826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am-Morph-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-10799082" y="1668082"/>
            <a:ext cx="3013437" cy="365813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-7746145" y="1668083"/>
            <a:ext cx="3013437" cy="365813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-4693208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-1640270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1412668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-Morph-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-7746144" y="1668082"/>
            <a:ext cx="3013437" cy="365813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-4693206" y="1668083"/>
            <a:ext cx="3013437" cy="365813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-1640269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1412668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12436475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-Morph-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-4693206" y="1668082"/>
            <a:ext cx="3013437" cy="365813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-1640269" y="1668083"/>
            <a:ext cx="3013437" cy="365813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1412668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12436475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15449913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-Morph-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-1660018" y="1668082"/>
            <a:ext cx="3013437" cy="365813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1392919" y="1668083"/>
            <a:ext cx="3013437" cy="365813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12436475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15449913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18463351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-Morph-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43" hasCustomPrompt="1"/>
          </p:nvPr>
        </p:nvSpPr>
        <p:spPr>
          <a:xfrm>
            <a:off x="1276342" y="1668082"/>
            <a:ext cx="3013437" cy="365813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 hasCustomPrompt="1"/>
          </p:nvPr>
        </p:nvSpPr>
        <p:spPr>
          <a:xfrm>
            <a:off x="12436475" y="1668083"/>
            <a:ext cx="3013437" cy="365813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 hasCustomPrompt="1"/>
          </p:nvPr>
        </p:nvSpPr>
        <p:spPr>
          <a:xfrm>
            <a:off x="15449912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0" hasCustomPrompt="1"/>
          </p:nvPr>
        </p:nvSpPr>
        <p:spPr>
          <a:xfrm>
            <a:off x="18463350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 hasCustomPrompt="1"/>
          </p:nvPr>
        </p:nvSpPr>
        <p:spPr>
          <a:xfrm>
            <a:off x="21476788" y="1668083"/>
            <a:ext cx="3013438" cy="3658137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Change 48pt Titl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436475" cy="6994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74641" y="1211263"/>
            <a:ext cx="4572001" cy="4572000"/>
          </a:xfrm>
          <a:prstGeom prst="rect">
            <a:avLst/>
          </a:prstGeom>
          <a:solidFill>
            <a:srgbClr val="DC3C00">
              <a:alpha val="90588"/>
            </a:srgbClr>
          </a:solidFill>
        </p:spPr>
        <p:txBody>
          <a:bodyPr lIns="146304" tIns="91440" rIns="146304" bIns="91440">
            <a:noAutofit/>
          </a:bodyPr>
          <a:lstStyle>
            <a:lvl1pPr marL="0" indent="0" algn="l">
              <a:buNone/>
              <a:defRPr lang="en-US" sz="4800" kern="1200" spc="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342900" indent="0" algn="l">
              <a:buNone/>
              <a:defRPr sz="4800"/>
            </a:lvl2pPr>
            <a:lvl3pPr marL="571500" indent="0" algn="l">
              <a:buNone/>
              <a:defRPr sz="4800"/>
            </a:lvl3pPr>
            <a:lvl4pPr marL="800100" indent="0" algn="l">
              <a:buNone/>
              <a:defRPr sz="4800"/>
            </a:lvl4pPr>
            <a:lvl5pPr marL="1028700" indent="0" algn="l">
              <a:buNone/>
              <a:defRPr sz="4800"/>
            </a:lvl5pPr>
          </a:lstStyle>
          <a:p>
            <a:pPr marL="0" marR="0" lvl="0" indent="0" algn="l" defTabSz="932815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5" y="6565391"/>
            <a:ext cx="3936998" cy="137162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32815" rtl="0" eaLnBrk="1" latinLnBrk="0" hangingPunct="1">
              <a:defRPr lang="en-US"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>
                <a:solidFill>
                  <a:srgbClr val="FFFFFF"/>
                </a:solidFill>
              </a:rPr>
              <a:t>Microsoft Confidential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595103" y="6565391"/>
            <a:ext cx="566736" cy="137162"/>
          </a:xfrm>
          <a:prstGeom prst="rect">
            <a:avLst/>
          </a:prstGeom>
        </p:spPr>
        <p:txBody>
          <a:bodyPr vert="horz" lIns="91440" tIns="0" rIns="0" bIns="0" rtlCol="0" anchor="ctr"/>
          <a:lstStyle>
            <a:lvl1pPr algn="r">
              <a:defRPr lang="en-US" sz="900" b="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7258FFF-F925-446B-8502-81C933981705}" type="slidenum">
              <a:rPr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40"/>
          </p:nvPr>
        </p:nvSpPr>
        <p:spPr>
          <a:xfrm>
            <a:off x="1838092" y="1027214"/>
            <a:ext cx="4002922" cy="4858998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43"/>
          </p:nvPr>
        </p:nvSpPr>
        <p:spPr>
          <a:xfrm>
            <a:off x="8055244" y="3547946"/>
            <a:ext cx="1926302" cy="233826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39"/>
          </p:nvPr>
        </p:nvSpPr>
        <p:spPr>
          <a:xfrm>
            <a:off x="5962674" y="3547946"/>
            <a:ext cx="1926302" cy="233826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1"/>
          </p:nvPr>
        </p:nvSpPr>
        <p:spPr>
          <a:xfrm>
            <a:off x="5962674" y="1027214"/>
            <a:ext cx="1926302" cy="233826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2"/>
          </p:nvPr>
        </p:nvSpPr>
        <p:spPr>
          <a:xfrm>
            <a:off x="8010636" y="1027214"/>
            <a:ext cx="1926302" cy="2338266"/>
          </a:xfrm>
          <a:prstGeom prst="rect">
            <a:avLst/>
          </a:pr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40"/>
          </p:nvPr>
        </p:nvSpPr>
        <p:spPr>
          <a:xfrm>
            <a:off x="2906667" y="1745643"/>
            <a:ext cx="2917408" cy="3634762"/>
          </a:xfrm>
          <a:custGeom>
            <a:avLst/>
            <a:gdLst>
              <a:gd name="connsiteX0" fmla="*/ 0 w 5720861"/>
              <a:gd name="connsiteY0" fmla="*/ 0 h 7127631"/>
              <a:gd name="connsiteX1" fmla="*/ 5720861 w 5720861"/>
              <a:gd name="connsiteY1" fmla="*/ 0 h 7127631"/>
              <a:gd name="connsiteX2" fmla="*/ 5720861 w 5720861"/>
              <a:gd name="connsiteY2" fmla="*/ 7127631 h 7127631"/>
              <a:gd name="connsiteX3" fmla="*/ 0 w 5720861"/>
              <a:gd name="connsiteY3" fmla="*/ 7127631 h 71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0861" h="7127631">
                <a:moveTo>
                  <a:pt x="0" y="0"/>
                </a:moveTo>
                <a:lnTo>
                  <a:pt x="5720861" y="0"/>
                </a:lnTo>
                <a:lnTo>
                  <a:pt x="5720861" y="7127631"/>
                </a:lnTo>
                <a:lnTo>
                  <a:pt x="0" y="7127631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41"/>
          </p:nvPr>
        </p:nvSpPr>
        <p:spPr>
          <a:xfrm>
            <a:off x="6213106" y="2031191"/>
            <a:ext cx="2917408" cy="3634762"/>
          </a:xfrm>
          <a:custGeom>
            <a:avLst/>
            <a:gdLst>
              <a:gd name="connsiteX0" fmla="*/ 0 w 5720861"/>
              <a:gd name="connsiteY0" fmla="*/ 0 h 7127631"/>
              <a:gd name="connsiteX1" fmla="*/ 5720861 w 5720861"/>
              <a:gd name="connsiteY1" fmla="*/ 0 h 7127631"/>
              <a:gd name="connsiteX2" fmla="*/ 5720861 w 5720861"/>
              <a:gd name="connsiteY2" fmla="*/ 7127631 h 7127631"/>
              <a:gd name="connsiteX3" fmla="*/ 0 w 5720861"/>
              <a:gd name="connsiteY3" fmla="*/ 7127631 h 71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0861" h="7127631">
                <a:moveTo>
                  <a:pt x="0" y="0"/>
                </a:moveTo>
                <a:lnTo>
                  <a:pt x="5720861" y="0"/>
                </a:lnTo>
                <a:lnTo>
                  <a:pt x="5720861" y="7127631"/>
                </a:lnTo>
                <a:lnTo>
                  <a:pt x="0" y="7127631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40"/>
          </p:nvPr>
        </p:nvSpPr>
        <p:spPr>
          <a:xfrm>
            <a:off x="472703" y="2031191"/>
            <a:ext cx="2917408" cy="3634762"/>
          </a:xfrm>
          <a:custGeom>
            <a:avLst/>
            <a:gdLst>
              <a:gd name="connsiteX0" fmla="*/ 0 w 5720861"/>
              <a:gd name="connsiteY0" fmla="*/ 0 h 7127631"/>
              <a:gd name="connsiteX1" fmla="*/ 5720861 w 5720861"/>
              <a:gd name="connsiteY1" fmla="*/ 0 h 7127631"/>
              <a:gd name="connsiteX2" fmla="*/ 5720861 w 5720861"/>
              <a:gd name="connsiteY2" fmla="*/ 7127631 h 7127631"/>
              <a:gd name="connsiteX3" fmla="*/ 0 w 5720861"/>
              <a:gd name="connsiteY3" fmla="*/ 7127631 h 71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0861" h="7127631">
                <a:moveTo>
                  <a:pt x="0" y="0"/>
                </a:moveTo>
                <a:lnTo>
                  <a:pt x="5720861" y="0"/>
                </a:lnTo>
                <a:lnTo>
                  <a:pt x="5720861" y="7127631"/>
                </a:lnTo>
                <a:lnTo>
                  <a:pt x="0" y="7127631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40"/>
          </p:nvPr>
        </p:nvSpPr>
        <p:spPr>
          <a:xfrm>
            <a:off x="6509873" y="2029250"/>
            <a:ext cx="2623418" cy="3612418"/>
          </a:xfrm>
          <a:custGeom>
            <a:avLst/>
            <a:gdLst>
              <a:gd name="connsiteX0" fmla="*/ 0 w 5144364"/>
              <a:gd name="connsiteY0" fmla="*/ 0 h 7083816"/>
              <a:gd name="connsiteX1" fmla="*/ 5144364 w 5144364"/>
              <a:gd name="connsiteY1" fmla="*/ 0 h 7083816"/>
              <a:gd name="connsiteX2" fmla="*/ 5144364 w 5144364"/>
              <a:gd name="connsiteY2" fmla="*/ 7083816 h 7083816"/>
              <a:gd name="connsiteX3" fmla="*/ 0 w 5144364"/>
              <a:gd name="connsiteY3" fmla="*/ 7083816 h 708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364" h="7083816">
                <a:moveTo>
                  <a:pt x="0" y="0"/>
                </a:moveTo>
                <a:lnTo>
                  <a:pt x="5144364" y="0"/>
                </a:lnTo>
                <a:lnTo>
                  <a:pt x="5144364" y="7083816"/>
                </a:lnTo>
                <a:lnTo>
                  <a:pt x="0" y="7083816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40"/>
          </p:nvPr>
        </p:nvSpPr>
        <p:spPr>
          <a:xfrm>
            <a:off x="1590974" y="1755488"/>
            <a:ext cx="3003522" cy="1673200"/>
          </a:xfrm>
          <a:custGeom>
            <a:avLst/>
            <a:gdLst>
              <a:gd name="connsiteX0" fmla="*/ 0 w 5889724"/>
              <a:gd name="connsiteY0" fmla="*/ 0 h 3281082"/>
              <a:gd name="connsiteX1" fmla="*/ 5889724 w 5889724"/>
              <a:gd name="connsiteY1" fmla="*/ 0 h 3281082"/>
              <a:gd name="connsiteX2" fmla="*/ 5889724 w 5889724"/>
              <a:gd name="connsiteY2" fmla="*/ 3281082 h 3281082"/>
              <a:gd name="connsiteX3" fmla="*/ 4598808 w 5889724"/>
              <a:gd name="connsiteY3" fmla="*/ 3281082 h 3281082"/>
              <a:gd name="connsiteX4" fmla="*/ 726142 w 5889724"/>
              <a:gd name="connsiteY4" fmla="*/ 3281082 h 3281082"/>
              <a:gd name="connsiteX5" fmla="*/ 0 w 5889724"/>
              <a:gd name="connsiteY5" fmla="*/ 3281082 h 3281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89724" h="3281082">
                <a:moveTo>
                  <a:pt x="0" y="0"/>
                </a:moveTo>
                <a:lnTo>
                  <a:pt x="5889724" y="0"/>
                </a:lnTo>
                <a:lnTo>
                  <a:pt x="5889724" y="3281082"/>
                </a:lnTo>
                <a:lnTo>
                  <a:pt x="4598808" y="3281082"/>
                </a:lnTo>
                <a:lnTo>
                  <a:pt x="726142" y="3281082"/>
                </a:lnTo>
                <a:lnTo>
                  <a:pt x="0" y="328108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41"/>
          </p:nvPr>
        </p:nvSpPr>
        <p:spPr>
          <a:xfrm>
            <a:off x="4947097" y="1755488"/>
            <a:ext cx="3003522" cy="1673200"/>
          </a:xfrm>
          <a:custGeom>
            <a:avLst/>
            <a:gdLst>
              <a:gd name="connsiteX0" fmla="*/ 0 w 5889724"/>
              <a:gd name="connsiteY0" fmla="*/ 0 h 3281082"/>
              <a:gd name="connsiteX1" fmla="*/ 5889724 w 5889724"/>
              <a:gd name="connsiteY1" fmla="*/ 0 h 3281082"/>
              <a:gd name="connsiteX2" fmla="*/ 5889724 w 5889724"/>
              <a:gd name="connsiteY2" fmla="*/ 3281082 h 3281082"/>
              <a:gd name="connsiteX3" fmla="*/ 0 w 5889724"/>
              <a:gd name="connsiteY3" fmla="*/ 3281082 h 3281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724" h="3281082">
                <a:moveTo>
                  <a:pt x="0" y="0"/>
                </a:moveTo>
                <a:lnTo>
                  <a:pt x="5889724" y="0"/>
                </a:lnTo>
                <a:lnTo>
                  <a:pt x="5889724" y="3281082"/>
                </a:lnTo>
                <a:lnTo>
                  <a:pt x="0" y="328108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42"/>
          </p:nvPr>
        </p:nvSpPr>
        <p:spPr>
          <a:xfrm>
            <a:off x="8303221" y="1755488"/>
            <a:ext cx="3003521" cy="1673200"/>
          </a:xfrm>
          <a:custGeom>
            <a:avLst/>
            <a:gdLst>
              <a:gd name="connsiteX0" fmla="*/ 0 w 5889723"/>
              <a:gd name="connsiteY0" fmla="*/ 0 h 3281082"/>
              <a:gd name="connsiteX1" fmla="*/ 5889723 w 5889723"/>
              <a:gd name="connsiteY1" fmla="*/ 0 h 3281082"/>
              <a:gd name="connsiteX2" fmla="*/ 5889723 w 5889723"/>
              <a:gd name="connsiteY2" fmla="*/ 3281082 h 3281082"/>
              <a:gd name="connsiteX3" fmla="*/ 0 w 5889723"/>
              <a:gd name="connsiteY3" fmla="*/ 3281082 h 3281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89723" h="3281082">
                <a:moveTo>
                  <a:pt x="0" y="0"/>
                </a:moveTo>
                <a:lnTo>
                  <a:pt x="5889723" y="0"/>
                </a:lnTo>
                <a:lnTo>
                  <a:pt x="5889723" y="3281082"/>
                </a:lnTo>
                <a:lnTo>
                  <a:pt x="0" y="328108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40"/>
          </p:nvPr>
        </p:nvSpPr>
        <p:spPr>
          <a:xfrm>
            <a:off x="342884" y="1510818"/>
            <a:ext cx="2269127" cy="1917871"/>
          </a:xfrm>
          <a:custGeom>
            <a:avLst/>
            <a:gdLst>
              <a:gd name="connsiteX0" fmla="*/ 0 w 4449620"/>
              <a:gd name="connsiteY0" fmla="*/ 0 h 3760873"/>
              <a:gd name="connsiteX1" fmla="*/ 4449620 w 4449620"/>
              <a:gd name="connsiteY1" fmla="*/ 0 h 3760873"/>
              <a:gd name="connsiteX2" fmla="*/ 4449620 w 4449620"/>
              <a:gd name="connsiteY2" fmla="*/ 3760873 h 3760873"/>
              <a:gd name="connsiteX3" fmla="*/ 0 w 4449620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20" h="3760873">
                <a:moveTo>
                  <a:pt x="0" y="0"/>
                </a:moveTo>
                <a:lnTo>
                  <a:pt x="4449620" y="0"/>
                </a:lnTo>
                <a:lnTo>
                  <a:pt x="4449620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41"/>
          </p:nvPr>
        </p:nvSpPr>
        <p:spPr>
          <a:xfrm>
            <a:off x="2713279" y="1510818"/>
            <a:ext cx="2269127" cy="1917871"/>
          </a:xfrm>
          <a:custGeom>
            <a:avLst/>
            <a:gdLst>
              <a:gd name="connsiteX0" fmla="*/ 0 w 4449620"/>
              <a:gd name="connsiteY0" fmla="*/ 0 h 3760873"/>
              <a:gd name="connsiteX1" fmla="*/ 4449620 w 4449620"/>
              <a:gd name="connsiteY1" fmla="*/ 0 h 3760873"/>
              <a:gd name="connsiteX2" fmla="*/ 4449620 w 4449620"/>
              <a:gd name="connsiteY2" fmla="*/ 3760873 h 3760873"/>
              <a:gd name="connsiteX3" fmla="*/ 0 w 4449620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20" h="3760873">
                <a:moveTo>
                  <a:pt x="0" y="0"/>
                </a:moveTo>
                <a:lnTo>
                  <a:pt x="4449620" y="0"/>
                </a:lnTo>
                <a:lnTo>
                  <a:pt x="4449620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42"/>
          </p:nvPr>
        </p:nvSpPr>
        <p:spPr>
          <a:xfrm>
            <a:off x="5083673" y="1510818"/>
            <a:ext cx="2269127" cy="1917871"/>
          </a:xfrm>
          <a:custGeom>
            <a:avLst/>
            <a:gdLst>
              <a:gd name="connsiteX0" fmla="*/ 0 w 4449620"/>
              <a:gd name="connsiteY0" fmla="*/ 0 h 3760873"/>
              <a:gd name="connsiteX1" fmla="*/ 4449620 w 4449620"/>
              <a:gd name="connsiteY1" fmla="*/ 0 h 3760873"/>
              <a:gd name="connsiteX2" fmla="*/ 4449620 w 4449620"/>
              <a:gd name="connsiteY2" fmla="*/ 3760873 h 3760873"/>
              <a:gd name="connsiteX3" fmla="*/ 0 w 4449620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20" h="3760873">
                <a:moveTo>
                  <a:pt x="0" y="0"/>
                </a:moveTo>
                <a:lnTo>
                  <a:pt x="4449620" y="0"/>
                </a:lnTo>
                <a:lnTo>
                  <a:pt x="4449620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43"/>
          </p:nvPr>
        </p:nvSpPr>
        <p:spPr>
          <a:xfrm>
            <a:off x="7454069" y="1510818"/>
            <a:ext cx="2269126" cy="1917871"/>
          </a:xfrm>
          <a:custGeom>
            <a:avLst/>
            <a:gdLst>
              <a:gd name="connsiteX0" fmla="*/ 0 w 4449619"/>
              <a:gd name="connsiteY0" fmla="*/ 0 h 3760873"/>
              <a:gd name="connsiteX1" fmla="*/ 4449619 w 4449619"/>
              <a:gd name="connsiteY1" fmla="*/ 0 h 3760873"/>
              <a:gd name="connsiteX2" fmla="*/ 4449619 w 4449619"/>
              <a:gd name="connsiteY2" fmla="*/ 3760873 h 3760873"/>
              <a:gd name="connsiteX3" fmla="*/ 0 w 4449619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19" h="3760873">
                <a:moveTo>
                  <a:pt x="0" y="0"/>
                </a:moveTo>
                <a:lnTo>
                  <a:pt x="4449619" y="0"/>
                </a:lnTo>
                <a:lnTo>
                  <a:pt x="4449619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44"/>
          </p:nvPr>
        </p:nvSpPr>
        <p:spPr>
          <a:xfrm>
            <a:off x="9824462" y="1510818"/>
            <a:ext cx="2269127" cy="1917871"/>
          </a:xfrm>
          <a:custGeom>
            <a:avLst/>
            <a:gdLst>
              <a:gd name="connsiteX0" fmla="*/ 0 w 4449620"/>
              <a:gd name="connsiteY0" fmla="*/ 0 h 3760873"/>
              <a:gd name="connsiteX1" fmla="*/ 4449620 w 4449620"/>
              <a:gd name="connsiteY1" fmla="*/ 0 h 3760873"/>
              <a:gd name="connsiteX2" fmla="*/ 4449620 w 4449620"/>
              <a:gd name="connsiteY2" fmla="*/ 3760873 h 3760873"/>
              <a:gd name="connsiteX3" fmla="*/ 0 w 4449620"/>
              <a:gd name="connsiteY3" fmla="*/ 3760873 h 376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9620" h="3760873">
                <a:moveTo>
                  <a:pt x="0" y="0"/>
                </a:moveTo>
                <a:lnTo>
                  <a:pt x="4449620" y="0"/>
                </a:lnTo>
                <a:lnTo>
                  <a:pt x="4449620" y="3760873"/>
                </a:lnTo>
                <a:lnTo>
                  <a:pt x="0" y="376087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/>
          <p:cNvSpPr>
            <a:spLocks noGrp="1"/>
          </p:cNvSpPr>
          <p:nvPr>
            <p:ph type="pic" sz="quarter" idx="40"/>
          </p:nvPr>
        </p:nvSpPr>
        <p:spPr>
          <a:xfrm>
            <a:off x="1122860" y="1952638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41"/>
          </p:nvPr>
        </p:nvSpPr>
        <p:spPr>
          <a:xfrm>
            <a:off x="4518159" y="1952638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39" name="Picture Placeholder 38"/>
          <p:cNvSpPr>
            <a:spLocks noGrp="1"/>
          </p:cNvSpPr>
          <p:nvPr>
            <p:ph type="pic" sz="quarter" idx="42"/>
          </p:nvPr>
        </p:nvSpPr>
        <p:spPr>
          <a:xfrm>
            <a:off x="7913457" y="1952638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40" name="Picture Placeholder 39"/>
          <p:cNvSpPr>
            <a:spLocks noGrp="1"/>
          </p:cNvSpPr>
          <p:nvPr>
            <p:ph type="pic" sz="quarter" idx="43"/>
          </p:nvPr>
        </p:nvSpPr>
        <p:spPr>
          <a:xfrm>
            <a:off x="1122860" y="3327256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44"/>
          </p:nvPr>
        </p:nvSpPr>
        <p:spPr>
          <a:xfrm>
            <a:off x="4518159" y="3327256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42" name="Picture Placeholder 41"/>
          <p:cNvSpPr>
            <a:spLocks noGrp="1"/>
          </p:cNvSpPr>
          <p:nvPr>
            <p:ph type="pic" sz="quarter" idx="45"/>
          </p:nvPr>
        </p:nvSpPr>
        <p:spPr>
          <a:xfrm>
            <a:off x="7913457" y="3327256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43" name="Picture Placeholder 42"/>
          <p:cNvSpPr>
            <a:spLocks noGrp="1"/>
          </p:cNvSpPr>
          <p:nvPr>
            <p:ph type="pic" sz="quarter" idx="46"/>
          </p:nvPr>
        </p:nvSpPr>
        <p:spPr>
          <a:xfrm>
            <a:off x="1122860" y="4701875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44" name="Picture Placeholder 43"/>
          <p:cNvSpPr>
            <a:spLocks noGrp="1"/>
          </p:cNvSpPr>
          <p:nvPr>
            <p:ph type="pic" sz="quarter" idx="47"/>
          </p:nvPr>
        </p:nvSpPr>
        <p:spPr>
          <a:xfrm>
            <a:off x="4518159" y="4701875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45" name="Picture Placeholder 44"/>
          <p:cNvSpPr>
            <a:spLocks noGrp="1"/>
          </p:cNvSpPr>
          <p:nvPr>
            <p:ph type="pic" sz="quarter" idx="48"/>
          </p:nvPr>
        </p:nvSpPr>
        <p:spPr>
          <a:xfrm>
            <a:off x="7913457" y="4701875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/>
          <p:cNvSpPr>
            <a:spLocks noGrp="1"/>
          </p:cNvSpPr>
          <p:nvPr>
            <p:ph type="pic" sz="quarter" idx="40"/>
          </p:nvPr>
        </p:nvSpPr>
        <p:spPr>
          <a:xfrm>
            <a:off x="523380" y="1919608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41"/>
          </p:nvPr>
        </p:nvSpPr>
        <p:spPr>
          <a:xfrm>
            <a:off x="3408655" y="1919608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46" name="Picture Placeholder 45"/>
          <p:cNvSpPr>
            <a:spLocks noGrp="1"/>
          </p:cNvSpPr>
          <p:nvPr>
            <p:ph type="pic" sz="quarter" idx="42"/>
          </p:nvPr>
        </p:nvSpPr>
        <p:spPr>
          <a:xfrm>
            <a:off x="6293931" y="1919608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47" name="Picture Placeholder 46"/>
          <p:cNvSpPr>
            <a:spLocks noGrp="1"/>
          </p:cNvSpPr>
          <p:nvPr>
            <p:ph type="pic" sz="quarter" idx="43"/>
          </p:nvPr>
        </p:nvSpPr>
        <p:spPr>
          <a:xfrm>
            <a:off x="9179206" y="1919608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48" name="Picture Placeholder 47"/>
          <p:cNvSpPr>
            <a:spLocks noGrp="1"/>
          </p:cNvSpPr>
          <p:nvPr>
            <p:ph type="pic" sz="quarter" idx="44"/>
          </p:nvPr>
        </p:nvSpPr>
        <p:spPr>
          <a:xfrm>
            <a:off x="523380" y="3522520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49" name="Picture Placeholder 48"/>
          <p:cNvSpPr>
            <a:spLocks noGrp="1"/>
          </p:cNvSpPr>
          <p:nvPr>
            <p:ph type="pic" sz="quarter" idx="45"/>
          </p:nvPr>
        </p:nvSpPr>
        <p:spPr>
          <a:xfrm>
            <a:off x="3408655" y="3522520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50" name="Picture Placeholder 49"/>
          <p:cNvSpPr>
            <a:spLocks noGrp="1"/>
          </p:cNvSpPr>
          <p:nvPr>
            <p:ph type="pic" sz="quarter" idx="46"/>
          </p:nvPr>
        </p:nvSpPr>
        <p:spPr>
          <a:xfrm>
            <a:off x="6293931" y="3522520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51" name="Picture Placeholder 50"/>
          <p:cNvSpPr>
            <a:spLocks noGrp="1"/>
          </p:cNvSpPr>
          <p:nvPr>
            <p:ph type="pic" sz="quarter" idx="47"/>
          </p:nvPr>
        </p:nvSpPr>
        <p:spPr>
          <a:xfrm>
            <a:off x="9179206" y="3522520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52" name="Picture Placeholder 51"/>
          <p:cNvSpPr>
            <a:spLocks noGrp="1"/>
          </p:cNvSpPr>
          <p:nvPr>
            <p:ph type="pic" sz="quarter" idx="48"/>
          </p:nvPr>
        </p:nvSpPr>
        <p:spPr>
          <a:xfrm>
            <a:off x="523380" y="5125432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53" name="Picture Placeholder 52"/>
          <p:cNvSpPr>
            <a:spLocks noGrp="1"/>
          </p:cNvSpPr>
          <p:nvPr>
            <p:ph type="pic" sz="quarter" idx="49"/>
          </p:nvPr>
        </p:nvSpPr>
        <p:spPr>
          <a:xfrm>
            <a:off x="3408655" y="5125432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54" name="Picture Placeholder 53"/>
          <p:cNvSpPr>
            <a:spLocks noGrp="1"/>
          </p:cNvSpPr>
          <p:nvPr>
            <p:ph type="pic" sz="quarter" idx="50"/>
          </p:nvPr>
        </p:nvSpPr>
        <p:spPr>
          <a:xfrm>
            <a:off x="6293931" y="5125432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55" name="Picture Placeholder 54"/>
          <p:cNvSpPr>
            <a:spLocks noGrp="1"/>
          </p:cNvSpPr>
          <p:nvPr>
            <p:ph type="pic" sz="quarter" idx="51"/>
          </p:nvPr>
        </p:nvSpPr>
        <p:spPr>
          <a:xfrm>
            <a:off x="9179206" y="5125432"/>
            <a:ext cx="971473" cy="971462"/>
          </a:xfrm>
          <a:custGeom>
            <a:avLst/>
            <a:gdLst>
              <a:gd name="connsiteX0" fmla="*/ 0 w 1905000"/>
              <a:gd name="connsiteY0" fmla="*/ 0 h 1905000"/>
              <a:gd name="connsiteX1" fmla="*/ 1905000 w 1905000"/>
              <a:gd name="connsiteY1" fmla="*/ 0 h 1905000"/>
              <a:gd name="connsiteX2" fmla="*/ 1905000 w 1905000"/>
              <a:gd name="connsiteY2" fmla="*/ 1905000 h 1905000"/>
              <a:gd name="connsiteX3" fmla="*/ 0 w 1905000"/>
              <a:gd name="connsiteY3" fmla="*/ 190500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889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40"/>
          </p:nvPr>
        </p:nvSpPr>
        <p:spPr>
          <a:xfrm>
            <a:off x="1495449" y="1700285"/>
            <a:ext cx="1864776" cy="1864754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41"/>
          </p:nvPr>
        </p:nvSpPr>
        <p:spPr>
          <a:xfrm>
            <a:off x="6605398" y="1700285"/>
            <a:ext cx="1864776" cy="1864754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accent4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42"/>
          </p:nvPr>
        </p:nvSpPr>
        <p:spPr>
          <a:xfrm>
            <a:off x="1495449" y="4187227"/>
            <a:ext cx="1864776" cy="1864754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43"/>
          </p:nvPr>
        </p:nvSpPr>
        <p:spPr>
          <a:xfrm>
            <a:off x="6605398" y="4187227"/>
            <a:ext cx="1864776" cy="1864754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tx2">
                <a:lumMod val="75000"/>
              </a:schemeClr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40"/>
          </p:nvPr>
        </p:nvSpPr>
        <p:spPr>
          <a:xfrm>
            <a:off x="1495449" y="1700285"/>
            <a:ext cx="1864776" cy="1864754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accent1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42"/>
          </p:nvPr>
        </p:nvSpPr>
        <p:spPr>
          <a:xfrm>
            <a:off x="1495449" y="4187227"/>
            <a:ext cx="1864776" cy="1864754"/>
          </a:xfrm>
          <a:custGeom>
            <a:avLst/>
            <a:gdLst>
              <a:gd name="connsiteX0" fmla="*/ 0 w 3656713"/>
              <a:gd name="connsiteY0" fmla="*/ 0 h 3656713"/>
              <a:gd name="connsiteX1" fmla="*/ 3656713 w 3656713"/>
              <a:gd name="connsiteY1" fmla="*/ 0 h 3656713"/>
              <a:gd name="connsiteX2" fmla="*/ 3656713 w 3656713"/>
              <a:gd name="connsiteY2" fmla="*/ 3656713 h 3656713"/>
              <a:gd name="connsiteX3" fmla="*/ 0 w 3656713"/>
              <a:gd name="connsiteY3" fmla="*/ 3656713 h 3656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6713" h="3656713">
                <a:moveTo>
                  <a:pt x="0" y="0"/>
                </a:moveTo>
                <a:lnTo>
                  <a:pt x="3656713" y="0"/>
                </a:lnTo>
                <a:lnTo>
                  <a:pt x="3656713" y="3656713"/>
                </a:lnTo>
                <a:lnTo>
                  <a:pt x="0" y="3656713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C1C9D5"/>
            </a:bgClr>
          </a:pattFill>
          <a:effectLst>
            <a:outerShdw dist="139700" dir="10800000" sx="99000" sy="99000" algn="r" rotWithShape="0">
              <a:schemeClr val="bg2"/>
            </a:outerShdw>
          </a:effectLst>
          <a:scene3d>
            <a:camera prst="isometricOffAxis1Top">
              <a:rot lat="0" lon="0" rev="0"/>
            </a:camera>
            <a:lightRig rig="threePt" dir="t"/>
          </a:scene3d>
        </p:spPr>
        <p:txBody>
          <a:bodyPr wrap="square" anchor="t">
            <a:noAutofit/>
          </a:bodyPr>
          <a:lstStyle>
            <a:lvl1pPr marL="0" indent="0" algn="ctr">
              <a:buNone/>
              <a:defRPr sz="1020"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pt Titl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>
                <a:solidFill>
                  <a:srgbClr val="FFFFFF"/>
                </a:solidFill>
              </a:rPr>
              <a:t>Microsoft 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7258FFF-F925-446B-8502-81C933981705}" type="slidenum">
              <a:rPr smtClean="0">
                <a:solidFill>
                  <a:srgbClr val="FFFFFF"/>
                </a:solidFill>
              </a:rPr>
              <a:t>‹#›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817" y="375657"/>
            <a:ext cx="6400613" cy="457194"/>
          </a:xfrm>
          <a:prstGeom prst="rect">
            <a:avLst/>
          </a:prstGeom>
        </p:spPr>
        <p:txBody>
          <a:bodyPr lIns="182880" tIns="146304" rIns="182880" bIns="146304" anchor="ctr" anchorCtr="0"/>
          <a:lstStyle>
            <a:lvl1pPr marL="0" indent="0">
              <a:lnSpc>
                <a:spcPts val="2800"/>
              </a:lnSpc>
              <a:spcBef>
                <a:spcPts val="0"/>
              </a:spcBef>
              <a:buFontTx/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 marL="342900" indent="0">
              <a:buFontTx/>
              <a:buNone/>
              <a:defRPr sz="2400">
                <a:latin typeface="Segoe Pro Light"/>
              </a:defRPr>
            </a:lvl2pPr>
            <a:lvl3pPr marL="571500" indent="0">
              <a:buFontTx/>
              <a:buNone/>
              <a:defRPr sz="2400">
                <a:latin typeface="Segoe Pro Light"/>
              </a:defRPr>
            </a:lvl3pPr>
            <a:lvl4pPr marL="800100" indent="0">
              <a:buFontTx/>
              <a:buNone/>
              <a:defRPr sz="2400">
                <a:latin typeface="Segoe Pro Light"/>
              </a:defRPr>
            </a:lvl4pPr>
            <a:lvl5pPr marL="1028700" indent="0">
              <a:buFontTx/>
              <a:buNone/>
              <a:defRPr sz="2400">
                <a:latin typeface="Segoe Pro Light"/>
              </a:defRPr>
            </a:lvl5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40"/>
          </p:nvPr>
        </p:nvSpPr>
        <p:spPr>
          <a:xfrm>
            <a:off x="950365" y="1796938"/>
            <a:ext cx="2532624" cy="3419546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41"/>
          </p:nvPr>
        </p:nvSpPr>
        <p:spPr>
          <a:xfrm>
            <a:off x="3618072" y="1796938"/>
            <a:ext cx="2532624" cy="3419546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42"/>
          </p:nvPr>
        </p:nvSpPr>
        <p:spPr>
          <a:xfrm>
            <a:off x="6285778" y="1796938"/>
            <a:ext cx="2532624" cy="3419546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43"/>
          </p:nvPr>
        </p:nvSpPr>
        <p:spPr>
          <a:xfrm>
            <a:off x="8953485" y="1796938"/>
            <a:ext cx="2532623" cy="3419546"/>
          </a:xfrm>
          <a:custGeom>
            <a:avLst/>
            <a:gdLst>
              <a:gd name="connsiteX0" fmla="*/ 0 w 4966320"/>
              <a:gd name="connsiteY0" fmla="*/ 0 h 6705600"/>
              <a:gd name="connsiteX1" fmla="*/ 4966320 w 4966320"/>
              <a:gd name="connsiteY1" fmla="*/ 0 h 6705600"/>
              <a:gd name="connsiteX2" fmla="*/ 4966320 w 4966320"/>
              <a:gd name="connsiteY2" fmla="*/ 6705600 h 6705600"/>
              <a:gd name="connsiteX3" fmla="*/ 0 w 4966320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0" h="6705600">
                <a:moveTo>
                  <a:pt x="0" y="0"/>
                </a:moveTo>
                <a:lnTo>
                  <a:pt x="4966320" y="0"/>
                </a:lnTo>
                <a:lnTo>
                  <a:pt x="4966320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</p:bldLst>
      </p:timing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40"/>
          </p:nvPr>
        </p:nvSpPr>
        <p:spPr>
          <a:xfrm>
            <a:off x="950365" y="1637138"/>
            <a:ext cx="2532624" cy="4551415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41"/>
          </p:nvPr>
        </p:nvSpPr>
        <p:spPr>
          <a:xfrm>
            <a:off x="3618072" y="1637138"/>
            <a:ext cx="2532624" cy="4551415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42"/>
          </p:nvPr>
        </p:nvSpPr>
        <p:spPr>
          <a:xfrm>
            <a:off x="6285778" y="1637138"/>
            <a:ext cx="2532624" cy="4551415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43"/>
          </p:nvPr>
        </p:nvSpPr>
        <p:spPr>
          <a:xfrm>
            <a:off x="8953485" y="1637138"/>
            <a:ext cx="2532623" cy="4551415"/>
          </a:xfrm>
          <a:custGeom>
            <a:avLst/>
            <a:gdLst>
              <a:gd name="connsiteX0" fmla="*/ 0 w 4966320"/>
              <a:gd name="connsiteY0" fmla="*/ 0 h 6705600"/>
              <a:gd name="connsiteX1" fmla="*/ 4966320 w 4966320"/>
              <a:gd name="connsiteY1" fmla="*/ 0 h 6705600"/>
              <a:gd name="connsiteX2" fmla="*/ 4966320 w 4966320"/>
              <a:gd name="connsiteY2" fmla="*/ 6705600 h 6705600"/>
              <a:gd name="connsiteX3" fmla="*/ 0 w 4966320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0" h="6705600">
                <a:moveTo>
                  <a:pt x="0" y="0"/>
                </a:moveTo>
                <a:lnTo>
                  <a:pt x="4966320" y="0"/>
                </a:lnTo>
                <a:lnTo>
                  <a:pt x="4966320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81000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81000" fill="hold" grpId="0" nodeType="withEffect" p14:presetBounceEnd="4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81000" fill="hold" grpId="0" nodeType="withEffect" p14:presetBounceEnd="4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81000" fill="hold" grpId="0" nodeType="withEffect" p14:presetBounceEnd="4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81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81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81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81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 animBg="1"/>
          <p:bldP spid="14" grpId="0" animBg="1"/>
        </p:bldLst>
      </p:timing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40"/>
          </p:nvPr>
        </p:nvSpPr>
        <p:spPr>
          <a:xfrm>
            <a:off x="2289118" y="1637138"/>
            <a:ext cx="2532624" cy="4551415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41"/>
          </p:nvPr>
        </p:nvSpPr>
        <p:spPr>
          <a:xfrm>
            <a:off x="4956824" y="1637138"/>
            <a:ext cx="2532624" cy="4551415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42"/>
          </p:nvPr>
        </p:nvSpPr>
        <p:spPr>
          <a:xfrm>
            <a:off x="7624531" y="1637138"/>
            <a:ext cx="2532624" cy="4551415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38000" decel="6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38000" decel="6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accel="38000" decel="6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40"/>
          </p:nvPr>
        </p:nvSpPr>
        <p:spPr>
          <a:xfrm>
            <a:off x="968523" y="1221556"/>
            <a:ext cx="2532624" cy="3976337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41"/>
          </p:nvPr>
        </p:nvSpPr>
        <p:spPr>
          <a:xfrm>
            <a:off x="3630986" y="1221556"/>
            <a:ext cx="2532624" cy="3976337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42"/>
          </p:nvPr>
        </p:nvSpPr>
        <p:spPr>
          <a:xfrm>
            <a:off x="6293449" y="1221556"/>
            <a:ext cx="2532624" cy="3976337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43"/>
          </p:nvPr>
        </p:nvSpPr>
        <p:spPr>
          <a:xfrm>
            <a:off x="8955912" y="1221556"/>
            <a:ext cx="2532624" cy="3976337"/>
          </a:xfrm>
          <a:custGeom>
            <a:avLst/>
            <a:gdLst>
              <a:gd name="connsiteX0" fmla="*/ 0 w 4966322"/>
              <a:gd name="connsiteY0" fmla="*/ 0 h 6705600"/>
              <a:gd name="connsiteX1" fmla="*/ 4966322 w 4966322"/>
              <a:gd name="connsiteY1" fmla="*/ 0 h 6705600"/>
              <a:gd name="connsiteX2" fmla="*/ 4966322 w 4966322"/>
              <a:gd name="connsiteY2" fmla="*/ 6705600 h 6705600"/>
              <a:gd name="connsiteX3" fmla="*/ 0 w 4966322"/>
              <a:gd name="connsiteY3" fmla="*/ 670560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6322" h="6705600">
                <a:moveTo>
                  <a:pt x="0" y="0"/>
                </a:moveTo>
                <a:lnTo>
                  <a:pt x="4966322" y="0"/>
                </a:lnTo>
                <a:lnTo>
                  <a:pt x="4966322" y="6705600"/>
                </a:lnTo>
                <a:lnTo>
                  <a:pt x="0" y="670560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38000" decel="6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38000" decel="62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38000" decel="6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38000" decel="6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6" grpId="0" animBg="1"/>
      <p:bldP spid="7" grpId="0" animBg="1"/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40"/>
          </p:nvPr>
        </p:nvSpPr>
        <p:spPr>
          <a:xfrm>
            <a:off x="700258" y="1865206"/>
            <a:ext cx="2395563" cy="1494909"/>
          </a:xfrm>
          <a:custGeom>
            <a:avLst/>
            <a:gdLst>
              <a:gd name="connsiteX0" fmla="*/ 0 w 4697555"/>
              <a:gd name="connsiteY0" fmla="*/ 0 h 2931460"/>
              <a:gd name="connsiteX1" fmla="*/ 4697555 w 4697555"/>
              <a:gd name="connsiteY1" fmla="*/ 0 h 2931460"/>
              <a:gd name="connsiteX2" fmla="*/ 4697555 w 4697555"/>
              <a:gd name="connsiteY2" fmla="*/ 2931460 h 2931460"/>
              <a:gd name="connsiteX3" fmla="*/ 0 w 4697555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5" h="2931460">
                <a:moveTo>
                  <a:pt x="0" y="0"/>
                </a:moveTo>
                <a:lnTo>
                  <a:pt x="4697555" y="0"/>
                </a:lnTo>
                <a:lnTo>
                  <a:pt x="4697555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41"/>
          </p:nvPr>
        </p:nvSpPr>
        <p:spPr>
          <a:xfrm>
            <a:off x="3580390" y="1865206"/>
            <a:ext cx="2395563" cy="1494909"/>
          </a:xfrm>
          <a:custGeom>
            <a:avLst/>
            <a:gdLst>
              <a:gd name="connsiteX0" fmla="*/ 0 w 4697555"/>
              <a:gd name="connsiteY0" fmla="*/ 0 h 2931460"/>
              <a:gd name="connsiteX1" fmla="*/ 4697555 w 4697555"/>
              <a:gd name="connsiteY1" fmla="*/ 0 h 2931460"/>
              <a:gd name="connsiteX2" fmla="*/ 4697555 w 4697555"/>
              <a:gd name="connsiteY2" fmla="*/ 2931460 h 2931460"/>
              <a:gd name="connsiteX3" fmla="*/ 0 w 4697555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5" h="2931460">
                <a:moveTo>
                  <a:pt x="0" y="0"/>
                </a:moveTo>
                <a:lnTo>
                  <a:pt x="4697555" y="0"/>
                </a:lnTo>
                <a:lnTo>
                  <a:pt x="4697555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42"/>
          </p:nvPr>
        </p:nvSpPr>
        <p:spPr>
          <a:xfrm>
            <a:off x="6460521" y="1865206"/>
            <a:ext cx="2395564" cy="1494909"/>
          </a:xfrm>
          <a:custGeom>
            <a:avLst/>
            <a:gdLst>
              <a:gd name="connsiteX0" fmla="*/ 0 w 4697556"/>
              <a:gd name="connsiteY0" fmla="*/ 0 h 2931460"/>
              <a:gd name="connsiteX1" fmla="*/ 4697556 w 4697556"/>
              <a:gd name="connsiteY1" fmla="*/ 0 h 2931460"/>
              <a:gd name="connsiteX2" fmla="*/ 4697556 w 4697556"/>
              <a:gd name="connsiteY2" fmla="*/ 2931460 h 2931460"/>
              <a:gd name="connsiteX3" fmla="*/ 0 w 4697556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6" h="2931460">
                <a:moveTo>
                  <a:pt x="0" y="0"/>
                </a:moveTo>
                <a:lnTo>
                  <a:pt x="4697556" y="0"/>
                </a:lnTo>
                <a:lnTo>
                  <a:pt x="4697556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43"/>
          </p:nvPr>
        </p:nvSpPr>
        <p:spPr>
          <a:xfrm>
            <a:off x="9340653" y="1865206"/>
            <a:ext cx="2395564" cy="1494909"/>
          </a:xfrm>
          <a:custGeom>
            <a:avLst/>
            <a:gdLst>
              <a:gd name="connsiteX0" fmla="*/ 0 w 4697556"/>
              <a:gd name="connsiteY0" fmla="*/ 0 h 2931460"/>
              <a:gd name="connsiteX1" fmla="*/ 4697556 w 4697556"/>
              <a:gd name="connsiteY1" fmla="*/ 0 h 2931460"/>
              <a:gd name="connsiteX2" fmla="*/ 4697556 w 4697556"/>
              <a:gd name="connsiteY2" fmla="*/ 2931460 h 2931460"/>
              <a:gd name="connsiteX3" fmla="*/ 0 w 4697556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6" h="2931460">
                <a:moveTo>
                  <a:pt x="0" y="0"/>
                </a:moveTo>
                <a:lnTo>
                  <a:pt x="4697556" y="0"/>
                </a:lnTo>
                <a:lnTo>
                  <a:pt x="4697556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40"/>
          </p:nvPr>
        </p:nvSpPr>
        <p:spPr>
          <a:xfrm>
            <a:off x="1737925" y="2064825"/>
            <a:ext cx="2898632" cy="1808840"/>
          </a:xfrm>
          <a:custGeom>
            <a:avLst/>
            <a:gdLst>
              <a:gd name="connsiteX0" fmla="*/ 0 w 4697555"/>
              <a:gd name="connsiteY0" fmla="*/ 0 h 2931460"/>
              <a:gd name="connsiteX1" fmla="*/ 4697555 w 4697555"/>
              <a:gd name="connsiteY1" fmla="*/ 0 h 2931460"/>
              <a:gd name="connsiteX2" fmla="*/ 4697555 w 4697555"/>
              <a:gd name="connsiteY2" fmla="*/ 2931460 h 2931460"/>
              <a:gd name="connsiteX3" fmla="*/ 0 w 4697555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5" h="2931460">
                <a:moveTo>
                  <a:pt x="0" y="0"/>
                </a:moveTo>
                <a:lnTo>
                  <a:pt x="4697555" y="0"/>
                </a:lnTo>
                <a:lnTo>
                  <a:pt x="4697555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41"/>
          </p:nvPr>
        </p:nvSpPr>
        <p:spPr>
          <a:xfrm>
            <a:off x="4755206" y="2064825"/>
            <a:ext cx="2898632" cy="1808840"/>
          </a:xfrm>
          <a:custGeom>
            <a:avLst/>
            <a:gdLst>
              <a:gd name="connsiteX0" fmla="*/ 0 w 4697555"/>
              <a:gd name="connsiteY0" fmla="*/ 0 h 2931460"/>
              <a:gd name="connsiteX1" fmla="*/ 4697555 w 4697555"/>
              <a:gd name="connsiteY1" fmla="*/ 0 h 2931460"/>
              <a:gd name="connsiteX2" fmla="*/ 4697555 w 4697555"/>
              <a:gd name="connsiteY2" fmla="*/ 2931460 h 2931460"/>
              <a:gd name="connsiteX3" fmla="*/ 0 w 4697555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5" h="2931460">
                <a:moveTo>
                  <a:pt x="0" y="0"/>
                </a:moveTo>
                <a:lnTo>
                  <a:pt x="4697555" y="0"/>
                </a:lnTo>
                <a:lnTo>
                  <a:pt x="4697555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42"/>
          </p:nvPr>
        </p:nvSpPr>
        <p:spPr>
          <a:xfrm>
            <a:off x="7772488" y="2064825"/>
            <a:ext cx="2898633" cy="1808840"/>
          </a:xfrm>
          <a:custGeom>
            <a:avLst/>
            <a:gdLst>
              <a:gd name="connsiteX0" fmla="*/ 0 w 4697556"/>
              <a:gd name="connsiteY0" fmla="*/ 0 h 2931460"/>
              <a:gd name="connsiteX1" fmla="*/ 4697556 w 4697556"/>
              <a:gd name="connsiteY1" fmla="*/ 0 h 2931460"/>
              <a:gd name="connsiteX2" fmla="*/ 4697556 w 4697556"/>
              <a:gd name="connsiteY2" fmla="*/ 2931460 h 2931460"/>
              <a:gd name="connsiteX3" fmla="*/ 0 w 4697556"/>
              <a:gd name="connsiteY3" fmla="*/ 2931460 h 293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7556" h="2931460">
                <a:moveTo>
                  <a:pt x="0" y="0"/>
                </a:moveTo>
                <a:lnTo>
                  <a:pt x="4697556" y="0"/>
                </a:lnTo>
                <a:lnTo>
                  <a:pt x="4697556" y="2931460"/>
                </a:lnTo>
                <a:lnTo>
                  <a:pt x="0" y="2931460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40"/>
          </p:nvPr>
        </p:nvSpPr>
        <p:spPr>
          <a:xfrm>
            <a:off x="960043" y="1179468"/>
            <a:ext cx="2578404" cy="385956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41"/>
          </p:nvPr>
        </p:nvSpPr>
        <p:spPr>
          <a:xfrm>
            <a:off x="3639833" y="1179468"/>
            <a:ext cx="2578404" cy="385956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42"/>
          </p:nvPr>
        </p:nvSpPr>
        <p:spPr>
          <a:xfrm>
            <a:off x="6319623" y="1179468"/>
            <a:ext cx="2578404" cy="385956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43"/>
          </p:nvPr>
        </p:nvSpPr>
        <p:spPr>
          <a:xfrm>
            <a:off x="8999413" y="1179468"/>
            <a:ext cx="2578404" cy="385956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40"/>
          </p:nvPr>
        </p:nvSpPr>
        <p:spPr>
          <a:xfrm>
            <a:off x="2249245" y="1261757"/>
            <a:ext cx="2578404" cy="385956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41"/>
          </p:nvPr>
        </p:nvSpPr>
        <p:spPr>
          <a:xfrm>
            <a:off x="4929035" y="1261757"/>
            <a:ext cx="2578404" cy="385956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42"/>
          </p:nvPr>
        </p:nvSpPr>
        <p:spPr>
          <a:xfrm>
            <a:off x="7608825" y="1261757"/>
            <a:ext cx="2578404" cy="385956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40"/>
          </p:nvPr>
        </p:nvSpPr>
        <p:spPr>
          <a:xfrm>
            <a:off x="836609" y="1567483"/>
            <a:ext cx="5403676" cy="385956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41"/>
          </p:nvPr>
        </p:nvSpPr>
        <p:spPr>
          <a:xfrm>
            <a:off x="6383959" y="1567483"/>
            <a:ext cx="5403676" cy="3859560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40"/>
          </p:nvPr>
        </p:nvSpPr>
        <p:spPr>
          <a:xfrm>
            <a:off x="480022" y="452587"/>
            <a:ext cx="8989010" cy="5719053"/>
          </a:xfrm>
          <a:custGeom>
            <a:avLst/>
            <a:gdLst>
              <a:gd name="connsiteX0" fmla="*/ 0 w 5056094"/>
              <a:gd name="connsiteY0" fmla="*/ 0 h 7568452"/>
              <a:gd name="connsiteX1" fmla="*/ 5056094 w 5056094"/>
              <a:gd name="connsiteY1" fmla="*/ 0 h 7568452"/>
              <a:gd name="connsiteX2" fmla="*/ 5056094 w 5056094"/>
              <a:gd name="connsiteY2" fmla="*/ 7568452 h 7568452"/>
              <a:gd name="connsiteX3" fmla="*/ 0 w 5056094"/>
              <a:gd name="connsiteY3" fmla="*/ 7568452 h 7568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094" h="7568452">
                <a:moveTo>
                  <a:pt x="0" y="0"/>
                </a:moveTo>
                <a:lnTo>
                  <a:pt x="5056094" y="0"/>
                </a:lnTo>
                <a:lnTo>
                  <a:pt x="5056094" y="7568452"/>
                </a:lnTo>
                <a:lnTo>
                  <a:pt x="0" y="7568452"/>
                </a:lnTo>
                <a:close/>
              </a:path>
            </a:pathLst>
          </a:custGeom>
          <a:pattFill prst="pct60">
            <a:fgClr>
              <a:srgbClr val="FFFFFF"/>
            </a:fgClr>
            <a:bgClr>
              <a:srgbClr val="E6E9EE"/>
            </a:bgClr>
          </a:pattFill>
        </p:spPr>
        <p:txBody>
          <a:bodyPr anchor="ctr"/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26" Type="http://schemas.openxmlformats.org/officeDocument/2006/relationships/slideLayout" Target="../slideLayouts/slideLayout48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5" Type="http://schemas.openxmlformats.org/officeDocument/2006/relationships/slideLayout" Target="../slideLayouts/slideLayout47.xml"/><Relationship Id="rId33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29" Type="http://schemas.openxmlformats.org/officeDocument/2006/relationships/slideLayout" Target="../slideLayouts/slideLayout51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46.xml"/><Relationship Id="rId32" Type="http://schemas.openxmlformats.org/officeDocument/2006/relationships/slideLayout" Target="../slideLayouts/slideLayout54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28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31" Type="http://schemas.openxmlformats.org/officeDocument/2006/relationships/slideLayout" Target="../slideLayouts/slideLayout5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Relationship Id="rId27" Type="http://schemas.openxmlformats.org/officeDocument/2006/relationships/slideLayout" Target="../slideLayouts/slideLayout49.xml"/><Relationship Id="rId30" Type="http://schemas.openxmlformats.org/officeDocument/2006/relationships/slideLayout" Target="../slideLayouts/slideLayout52.xml"/><Relationship Id="rId8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9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75.xml"/><Relationship Id="rId34" Type="http://schemas.openxmlformats.org/officeDocument/2006/relationships/slideLayout" Target="../slideLayouts/slideLayout88.xml"/><Relationship Id="rId42" Type="http://schemas.openxmlformats.org/officeDocument/2006/relationships/slideLayout" Target="../slideLayouts/slideLayout96.xml"/><Relationship Id="rId47" Type="http://schemas.openxmlformats.org/officeDocument/2006/relationships/slideLayout" Target="../slideLayouts/slideLayout101.xml"/><Relationship Id="rId50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9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32" Type="http://schemas.openxmlformats.org/officeDocument/2006/relationships/slideLayout" Target="../slideLayouts/slideLayout86.xml"/><Relationship Id="rId37" Type="http://schemas.openxmlformats.org/officeDocument/2006/relationships/slideLayout" Target="../slideLayouts/slideLayout91.xml"/><Relationship Id="rId40" Type="http://schemas.openxmlformats.org/officeDocument/2006/relationships/slideLayout" Target="../slideLayouts/slideLayout94.xml"/><Relationship Id="rId45" Type="http://schemas.openxmlformats.org/officeDocument/2006/relationships/slideLayout" Target="../slideLayouts/slideLayout99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slideLayout" Target="../slideLayouts/slideLayout82.xml"/><Relationship Id="rId36" Type="http://schemas.openxmlformats.org/officeDocument/2006/relationships/slideLayout" Target="../slideLayouts/slideLayout90.xml"/><Relationship Id="rId49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slideLayout" Target="../slideLayouts/slideLayout85.xml"/><Relationship Id="rId44" Type="http://schemas.openxmlformats.org/officeDocument/2006/relationships/slideLayout" Target="../slideLayouts/slideLayout98.xml"/><Relationship Id="rId52" Type="http://schemas.openxmlformats.org/officeDocument/2006/relationships/image" Target="../media/image13.png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84.xml"/><Relationship Id="rId35" Type="http://schemas.openxmlformats.org/officeDocument/2006/relationships/slideLayout" Target="../slideLayouts/slideLayout89.xml"/><Relationship Id="rId43" Type="http://schemas.openxmlformats.org/officeDocument/2006/relationships/slideLayout" Target="../slideLayouts/slideLayout97.xml"/><Relationship Id="rId48" Type="http://schemas.openxmlformats.org/officeDocument/2006/relationships/slideLayout" Target="../slideLayouts/slideLayout102.xml"/><Relationship Id="rId8" Type="http://schemas.openxmlformats.org/officeDocument/2006/relationships/slideLayout" Target="../slideLayouts/slideLayout62.xml"/><Relationship Id="rId51" Type="http://schemas.openxmlformats.org/officeDocument/2006/relationships/theme" Target="../theme/theme3.xml"/><Relationship Id="rId3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33" Type="http://schemas.openxmlformats.org/officeDocument/2006/relationships/slideLayout" Target="../slideLayouts/slideLayout87.xml"/><Relationship Id="rId38" Type="http://schemas.openxmlformats.org/officeDocument/2006/relationships/slideLayout" Target="../slideLayouts/slideLayout92.xml"/><Relationship Id="rId46" Type="http://schemas.openxmlformats.org/officeDocument/2006/relationships/slideLayout" Target="../slideLayouts/slideLayout100.xml"/><Relationship Id="rId20" Type="http://schemas.openxmlformats.org/officeDocument/2006/relationships/slideLayout" Target="../slideLayouts/slideLayout74.xml"/><Relationship Id="rId41" Type="http://schemas.openxmlformats.org/officeDocument/2006/relationships/slideLayout" Target="../slideLayouts/slideLayout95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5" y="6565391"/>
            <a:ext cx="3936998" cy="137162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marL="0" algn="l" defTabSz="932815" rtl="0" eaLnBrk="1" latinLnBrk="0" hangingPunct="1">
              <a:defRPr lang="en-US" sz="9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EVNICT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595103" y="6565391"/>
            <a:ext cx="566736" cy="137162"/>
          </a:xfrm>
          <a:prstGeom prst="rect">
            <a:avLst/>
          </a:prstGeom>
        </p:spPr>
        <p:txBody>
          <a:bodyPr vert="horz" lIns="91440" tIns="0" rIns="0" bIns="0" rtlCol="0" anchor="ctr"/>
          <a:lstStyle>
            <a:lvl1pPr algn="r">
              <a:defRPr lang="en-US" sz="900" b="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932815"/>
            <a:fld id="{27258FFF-F925-446B-8502-81C933981705}" type="slidenum">
              <a:rPr lang="en-US" smtClean="0">
                <a:solidFill>
                  <a:srgbClr val="FFFFFF"/>
                </a:solidFill>
              </a:r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80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6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6867"/>
            <a:ext cx="11888789" cy="917575"/>
          </a:xfrm>
          <a:prstGeom prst="rect">
            <a:avLst/>
          </a:prstGeom>
        </p:spPr>
        <p:txBody>
          <a:bodyPr vert="horz" wrap="square" lIns="146289" tIns="91431" rIns="146289" bIns="91431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2" y="1212853"/>
            <a:ext cx="11887202" cy="2228669"/>
          </a:xfrm>
          <a:prstGeom prst="rect">
            <a:avLst/>
          </a:prstGeom>
        </p:spPr>
        <p:txBody>
          <a:bodyPr vert="horz" wrap="square" lIns="146289" tIns="91431" rIns="146289" bIns="91431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</p:sldLayoutIdLst>
  <p:transition>
    <p:fade/>
  </p:transition>
  <p:txStyles>
    <p:titleStyle>
      <a:lvl1pPr algn="l" defTabSz="93154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5400" kern="1200" spc="-102" dirty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Segoe UI" panose="020B0502040204020203" pitchFamily="34" charset="0"/>
        </a:defRPr>
      </a:lvl1pPr>
      <a:lvl2pPr algn="l" defTabSz="93154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Segoe UI Light" panose="020B0502040204020203" pitchFamily="34" charset="0"/>
          <a:cs typeface="Segoe UI" panose="020B0502040204020203" pitchFamily="34" charset="0"/>
        </a:defRPr>
      </a:lvl2pPr>
      <a:lvl3pPr algn="l" defTabSz="93154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Segoe UI Light" panose="020B0502040204020203" pitchFamily="34" charset="0"/>
          <a:cs typeface="Segoe UI" panose="020B0502040204020203" pitchFamily="34" charset="0"/>
        </a:defRPr>
      </a:lvl3pPr>
      <a:lvl4pPr algn="l" defTabSz="93154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Segoe UI Light" panose="020B0502040204020203" pitchFamily="34" charset="0"/>
          <a:cs typeface="Segoe UI" panose="020B0502040204020203" pitchFamily="34" charset="0"/>
        </a:defRPr>
      </a:lvl4pPr>
      <a:lvl5pPr algn="l" defTabSz="93154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Segoe UI Light" panose="020B0502040204020203" pitchFamily="34" charset="0"/>
          <a:cs typeface="Segoe UI" panose="020B0502040204020203" pitchFamily="34" charset="0"/>
        </a:defRPr>
      </a:lvl5pPr>
      <a:lvl6pPr marL="457200" algn="l" defTabSz="93154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Segoe UI Light" panose="020B0502040204020203" pitchFamily="34" charset="0"/>
          <a:cs typeface="Segoe UI" panose="020B0502040204020203" pitchFamily="34" charset="0"/>
        </a:defRPr>
      </a:lvl6pPr>
      <a:lvl7pPr marL="914400" algn="l" defTabSz="93154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Segoe UI Light" panose="020B0502040204020203" pitchFamily="34" charset="0"/>
          <a:cs typeface="Segoe UI" panose="020B0502040204020203" pitchFamily="34" charset="0"/>
        </a:defRPr>
      </a:lvl7pPr>
      <a:lvl8pPr marL="1371600" algn="l" defTabSz="93154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Segoe UI Light" panose="020B0502040204020203" pitchFamily="34" charset="0"/>
          <a:cs typeface="Segoe UI" panose="020B0502040204020203" pitchFamily="34" charset="0"/>
        </a:defRPr>
      </a:lvl8pPr>
      <a:lvl9pPr marL="1828800" algn="l" defTabSz="93154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Segoe UI Light" panose="020B0502040204020203" pitchFamily="34" charset="0"/>
          <a:cs typeface="Segoe UI" panose="020B0502040204020203" pitchFamily="34" charset="0"/>
        </a:defRPr>
      </a:lvl9pPr>
    </p:titleStyle>
    <p:bodyStyle>
      <a:lvl1pPr marL="340995" indent="-340995" algn="l" defTabSz="931545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SzPct val="90000"/>
        <a:buFont typeface="Arial" panose="020B0604020202020204" pitchFamily="34" charset="0"/>
        <a:buChar char="•"/>
        <a:defRPr sz="4000" kern="120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2295" indent="-239395" algn="l" defTabSz="931545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SzPct val="90000"/>
        <a:buFont typeface="Arial" panose="020B0604020202020204" pitchFamily="34" charset="0"/>
        <a:buChar char="•"/>
        <a:defRPr sz="2400" kern="120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98195" indent="-226695" algn="l" defTabSz="931545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SzPct val="90000"/>
        <a:buFont typeface="Arial" panose="020B0604020202020204" pitchFamily="34" charset="0"/>
        <a:buChar char="•"/>
        <a:defRPr sz="2400" kern="120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6795" indent="-226695" algn="l" defTabSz="931545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SzPct val="90000"/>
        <a:buFont typeface="Arial" panose="020B0604020202020204" pitchFamily="34" charset="0"/>
        <a:buChar char="•"/>
        <a:defRPr sz="2000" kern="120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5395" indent="-226695" algn="l" defTabSz="931545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SzPct val="90000"/>
        <a:buFont typeface="Arial" panose="020B0604020202020204" pitchFamily="34" charset="0"/>
        <a:buChar char="•"/>
        <a:defRPr sz="2000" kern="120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765" indent="-233045" algn="l" defTabSz="9321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855" indent="-233045" algn="l" defTabSz="9321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580" indent="-233045" algn="l" defTabSz="9321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670" indent="-233045" algn="l" defTabSz="9321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090" algn="l" defTabSz="932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815" algn="l" defTabSz="932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905" algn="l" defTabSz="932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4995" algn="l" defTabSz="932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720" algn="l" defTabSz="932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810" algn="l" defTabSz="932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3900" algn="l" defTabSz="932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625" algn="l" defTabSz="9321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5"/>
          <p:cNvSpPr txBox="1"/>
          <p:nvPr/>
        </p:nvSpPr>
        <p:spPr>
          <a:xfrm>
            <a:off x="634398" y="6558259"/>
            <a:ext cx="126211" cy="297181"/>
          </a:xfrm>
          <a:prstGeom prst="rect">
            <a:avLst/>
          </a:prstGeom>
        </p:spPr>
        <p:txBody>
          <a:bodyPr vert="horz" wrap="none" lIns="62174" tIns="31087" rIns="62174" bIns="31087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020" smtClean="0">
                <a:solidFill>
                  <a:schemeClr val="tx1"/>
                </a:solidFill>
              </a:rPr>
              <a:t>‹#›</a:t>
            </a:fld>
            <a:endParaRPr lang="en-US" sz="61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546691" y="6556047"/>
            <a:ext cx="301625" cy="301621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10"/>
          </a:p>
        </p:txBody>
      </p:sp>
      <p:sp>
        <p:nvSpPr>
          <p:cNvPr id="17" name="Oval 16"/>
          <p:cNvSpPr/>
          <p:nvPr/>
        </p:nvSpPr>
        <p:spPr>
          <a:xfrm>
            <a:off x="151814" y="6556047"/>
            <a:ext cx="301625" cy="301621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10"/>
          </a:p>
        </p:txBody>
      </p:sp>
      <p:sp>
        <p:nvSpPr>
          <p:cNvPr id="18" name="Rectangle 9"/>
          <p:cNvSpPr/>
          <p:nvPr/>
        </p:nvSpPr>
        <p:spPr>
          <a:xfrm rot="2700000">
            <a:off x="282947" y="6666070"/>
            <a:ext cx="81576" cy="8157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-1" fmla="*/ 0 w 531091"/>
              <a:gd name="connsiteY0-2" fmla="*/ 0 h 531091"/>
              <a:gd name="connsiteX1-3" fmla="*/ 531091 w 531091"/>
              <a:gd name="connsiteY1-4" fmla="*/ 531091 h 531091"/>
              <a:gd name="connsiteX2-5" fmla="*/ 0 w 531091"/>
              <a:gd name="connsiteY2-6" fmla="*/ 531091 h 531091"/>
              <a:gd name="connsiteX3-7" fmla="*/ 0 w 531091"/>
              <a:gd name="connsiteY3-8" fmla="*/ 0 h 531091"/>
              <a:gd name="connsiteX0-9" fmla="*/ 0 w 531091"/>
              <a:gd name="connsiteY0-10" fmla="*/ 0 h 531091"/>
              <a:gd name="connsiteX1-11" fmla="*/ 230909 w 531091"/>
              <a:gd name="connsiteY1-12" fmla="*/ 224312 h 531091"/>
              <a:gd name="connsiteX2-13" fmla="*/ 531091 w 531091"/>
              <a:gd name="connsiteY2-14" fmla="*/ 531091 h 531091"/>
              <a:gd name="connsiteX3-15" fmla="*/ 0 w 531091"/>
              <a:gd name="connsiteY3-16" fmla="*/ 531091 h 531091"/>
              <a:gd name="connsiteX4-17" fmla="*/ 0 w 531091"/>
              <a:gd name="connsiteY4-18" fmla="*/ 0 h 531091"/>
              <a:gd name="connsiteX0-19" fmla="*/ 230909 w 531091"/>
              <a:gd name="connsiteY0-20" fmla="*/ 224312 h 531091"/>
              <a:gd name="connsiteX1-21" fmla="*/ 531091 w 531091"/>
              <a:gd name="connsiteY1-22" fmla="*/ 531091 h 531091"/>
              <a:gd name="connsiteX2-23" fmla="*/ 0 w 531091"/>
              <a:gd name="connsiteY2-24" fmla="*/ 531091 h 531091"/>
              <a:gd name="connsiteX3-25" fmla="*/ 0 w 531091"/>
              <a:gd name="connsiteY3-26" fmla="*/ 0 h 531091"/>
              <a:gd name="connsiteX4-27" fmla="*/ 322349 w 531091"/>
              <a:gd name="connsiteY4-28" fmla="*/ 315752 h 531091"/>
              <a:gd name="connsiteX0-29" fmla="*/ 343065 w 531091"/>
              <a:gd name="connsiteY0-30" fmla="*/ 89066 h 531091"/>
              <a:gd name="connsiteX1-31" fmla="*/ 531091 w 531091"/>
              <a:gd name="connsiteY1-32" fmla="*/ 531091 h 531091"/>
              <a:gd name="connsiteX2-33" fmla="*/ 0 w 531091"/>
              <a:gd name="connsiteY2-34" fmla="*/ 531091 h 531091"/>
              <a:gd name="connsiteX3-35" fmla="*/ 0 w 531091"/>
              <a:gd name="connsiteY3-36" fmla="*/ 0 h 531091"/>
              <a:gd name="connsiteX4-37" fmla="*/ 322349 w 531091"/>
              <a:gd name="connsiteY4-38" fmla="*/ 315752 h 531091"/>
              <a:gd name="connsiteX0-39" fmla="*/ 531091 w 531091"/>
              <a:gd name="connsiteY0-40" fmla="*/ 531091 h 531091"/>
              <a:gd name="connsiteX1-41" fmla="*/ 0 w 531091"/>
              <a:gd name="connsiteY1-42" fmla="*/ 531091 h 531091"/>
              <a:gd name="connsiteX2-43" fmla="*/ 0 w 531091"/>
              <a:gd name="connsiteY2-44" fmla="*/ 0 h 531091"/>
              <a:gd name="connsiteX3-45" fmla="*/ 322349 w 531091"/>
              <a:gd name="connsiteY3-46" fmla="*/ 315752 h 531091"/>
              <a:gd name="connsiteX0-47" fmla="*/ 531091 w 531091"/>
              <a:gd name="connsiteY0-48" fmla="*/ 531091 h 531091"/>
              <a:gd name="connsiteX1-49" fmla="*/ 0 w 531091"/>
              <a:gd name="connsiteY1-50" fmla="*/ 531091 h 531091"/>
              <a:gd name="connsiteX2-51" fmla="*/ 0 w 531091"/>
              <a:gd name="connsiteY2-52" fmla="*/ 0 h 531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10"/>
          </a:p>
        </p:txBody>
      </p:sp>
      <p:sp>
        <p:nvSpPr>
          <p:cNvPr id="19" name="Oval 18"/>
          <p:cNvSpPr/>
          <p:nvPr/>
        </p:nvSpPr>
        <p:spPr>
          <a:xfrm rot="10800000">
            <a:off x="941567" y="6556047"/>
            <a:ext cx="301625" cy="301621"/>
          </a:xfrm>
          <a:prstGeom prst="ellipse">
            <a:avLst/>
          </a:pr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10"/>
          </a:p>
        </p:txBody>
      </p:sp>
      <p:sp>
        <p:nvSpPr>
          <p:cNvPr id="20" name="Rectangle 9"/>
          <p:cNvSpPr/>
          <p:nvPr/>
        </p:nvSpPr>
        <p:spPr>
          <a:xfrm rot="13500000">
            <a:off x="1030483" y="6666070"/>
            <a:ext cx="81576" cy="81577"/>
          </a:xfrm>
          <a:custGeom>
            <a:avLst/>
            <a:gdLst>
              <a:gd name="connsiteX0" fmla="*/ 0 w 531091"/>
              <a:gd name="connsiteY0" fmla="*/ 0 h 531091"/>
              <a:gd name="connsiteX1" fmla="*/ 531091 w 531091"/>
              <a:gd name="connsiteY1" fmla="*/ 0 h 531091"/>
              <a:gd name="connsiteX2" fmla="*/ 531091 w 531091"/>
              <a:gd name="connsiteY2" fmla="*/ 531091 h 531091"/>
              <a:gd name="connsiteX3" fmla="*/ 0 w 531091"/>
              <a:gd name="connsiteY3" fmla="*/ 531091 h 531091"/>
              <a:gd name="connsiteX4" fmla="*/ 0 w 531091"/>
              <a:gd name="connsiteY4" fmla="*/ 0 h 531091"/>
              <a:gd name="connsiteX0-1" fmla="*/ 0 w 531091"/>
              <a:gd name="connsiteY0-2" fmla="*/ 0 h 531091"/>
              <a:gd name="connsiteX1-3" fmla="*/ 531091 w 531091"/>
              <a:gd name="connsiteY1-4" fmla="*/ 531091 h 531091"/>
              <a:gd name="connsiteX2-5" fmla="*/ 0 w 531091"/>
              <a:gd name="connsiteY2-6" fmla="*/ 531091 h 531091"/>
              <a:gd name="connsiteX3-7" fmla="*/ 0 w 531091"/>
              <a:gd name="connsiteY3-8" fmla="*/ 0 h 531091"/>
              <a:gd name="connsiteX0-9" fmla="*/ 0 w 531091"/>
              <a:gd name="connsiteY0-10" fmla="*/ 0 h 531091"/>
              <a:gd name="connsiteX1-11" fmla="*/ 230909 w 531091"/>
              <a:gd name="connsiteY1-12" fmla="*/ 224312 h 531091"/>
              <a:gd name="connsiteX2-13" fmla="*/ 531091 w 531091"/>
              <a:gd name="connsiteY2-14" fmla="*/ 531091 h 531091"/>
              <a:gd name="connsiteX3-15" fmla="*/ 0 w 531091"/>
              <a:gd name="connsiteY3-16" fmla="*/ 531091 h 531091"/>
              <a:gd name="connsiteX4-17" fmla="*/ 0 w 531091"/>
              <a:gd name="connsiteY4-18" fmla="*/ 0 h 531091"/>
              <a:gd name="connsiteX0-19" fmla="*/ 230909 w 531091"/>
              <a:gd name="connsiteY0-20" fmla="*/ 224312 h 531091"/>
              <a:gd name="connsiteX1-21" fmla="*/ 531091 w 531091"/>
              <a:gd name="connsiteY1-22" fmla="*/ 531091 h 531091"/>
              <a:gd name="connsiteX2-23" fmla="*/ 0 w 531091"/>
              <a:gd name="connsiteY2-24" fmla="*/ 531091 h 531091"/>
              <a:gd name="connsiteX3-25" fmla="*/ 0 w 531091"/>
              <a:gd name="connsiteY3-26" fmla="*/ 0 h 531091"/>
              <a:gd name="connsiteX4-27" fmla="*/ 322349 w 531091"/>
              <a:gd name="connsiteY4-28" fmla="*/ 315752 h 531091"/>
              <a:gd name="connsiteX0-29" fmla="*/ 343065 w 531091"/>
              <a:gd name="connsiteY0-30" fmla="*/ 89066 h 531091"/>
              <a:gd name="connsiteX1-31" fmla="*/ 531091 w 531091"/>
              <a:gd name="connsiteY1-32" fmla="*/ 531091 h 531091"/>
              <a:gd name="connsiteX2-33" fmla="*/ 0 w 531091"/>
              <a:gd name="connsiteY2-34" fmla="*/ 531091 h 531091"/>
              <a:gd name="connsiteX3-35" fmla="*/ 0 w 531091"/>
              <a:gd name="connsiteY3-36" fmla="*/ 0 h 531091"/>
              <a:gd name="connsiteX4-37" fmla="*/ 322349 w 531091"/>
              <a:gd name="connsiteY4-38" fmla="*/ 315752 h 531091"/>
              <a:gd name="connsiteX0-39" fmla="*/ 531091 w 531091"/>
              <a:gd name="connsiteY0-40" fmla="*/ 531091 h 531091"/>
              <a:gd name="connsiteX1-41" fmla="*/ 0 w 531091"/>
              <a:gd name="connsiteY1-42" fmla="*/ 531091 h 531091"/>
              <a:gd name="connsiteX2-43" fmla="*/ 0 w 531091"/>
              <a:gd name="connsiteY2-44" fmla="*/ 0 h 531091"/>
              <a:gd name="connsiteX3-45" fmla="*/ 322349 w 531091"/>
              <a:gd name="connsiteY3-46" fmla="*/ 315752 h 531091"/>
              <a:gd name="connsiteX0-47" fmla="*/ 531091 w 531091"/>
              <a:gd name="connsiteY0-48" fmla="*/ 531091 h 531091"/>
              <a:gd name="connsiteX1-49" fmla="*/ 0 w 531091"/>
              <a:gd name="connsiteY1-50" fmla="*/ 531091 h 531091"/>
              <a:gd name="connsiteX2-51" fmla="*/ 0 w 531091"/>
              <a:gd name="connsiteY2-52" fmla="*/ 0 h 5310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31091" h="531091">
                <a:moveTo>
                  <a:pt x="531091" y="531091"/>
                </a:moveTo>
                <a:lnTo>
                  <a:pt x="0" y="531091"/>
                </a:lnTo>
                <a:lnTo>
                  <a:pt x="0" y="0"/>
                </a:lnTo>
              </a:path>
            </a:pathLst>
          </a:custGeom>
          <a:noFill/>
          <a:ln w="63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10"/>
          </a:p>
        </p:txBody>
      </p:sp>
      <p:sp>
        <p:nvSpPr>
          <p:cNvPr id="21" name="Action Button: Forward or Next 26">
            <a:hlinkClick r:id="" action="ppaction://hlinkshowjump?jump=nextslide" highlightClick="1"/>
          </p:cNvPr>
          <p:cNvSpPr/>
          <p:nvPr/>
        </p:nvSpPr>
        <p:spPr>
          <a:xfrm>
            <a:off x="916936" y="6527489"/>
            <a:ext cx="364209" cy="364205"/>
          </a:xfrm>
          <a:prstGeom prst="actionButtonForwardNext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935"/>
          </a:p>
        </p:txBody>
      </p:sp>
      <p:sp>
        <p:nvSpPr>
          <p:cNvPr id="22" name="Action Button: Back or Previous 27">
            <a:hlinkClick r:id="" action="ppaction://hlinkshowjump?jump=previousslide" highlightClick="1"/>
          </p:cNvPr>
          <p:cNvSpPr/>
          <p:nvPr/>
        </p:nvSpPr>
        <p:spPr>
          <a:xfrm>
            <a:off x="122936" y="6520452"/>
            <a:ext cx="364209" cy="364205"/>
          </a:xfrm>
          <a:prstGeom prst="actionButtonBackPrevious">
            <a:avLst/>
          </a:prstGeom>
          <a:solidFill>
            <a:srgbClr val="00CAC5">
              <a:alpha val="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935"/>
          </a:p>
        </p:txBody>
      </p:sp>
      <p:pic>
        <p:nvPicPr>
          <p:cNvPr id="8" name="Picture 7" descr="Text, logo&#10;&#10;Description automatically generated"/>
          <p:cNvPicPr>
            <a:picLocks noChangeAspect="1"/>
          </p:cNvPicPr>
          <p:nvPr userDrawn="1"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209" y="6518712"/>
            <a:ext cx="1175452" cy="34968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  <p:sldLayoutId id="2147483737" r:id="rId19"/>
    <p:sldLayoutId id="2147483738" r:id="rId20"/>
    <p:sldLayoutId id="2147483739" r:id="rId21"/>
    <p:sldLayoutId id="2147483740" r:id="rId22"/>
    <p:sldLayoutId id="2147483741" r:id="rId23"/>
    <p:sldLayoutId id="2147483742" r:id="rId24"/>
    <p:sldLayoutId id="2147483743" r:id="rId25"/>
    <p:sldLayoutId id="2147483744" r:id="rId26"/>
    <p:sldLayoutId id="2147483745" r:id="rId27"/>
    <p:sldLayoutId id="2147483746" r:id="rId28"/>
    <p:sldLayoutId id="2147483747" r:id="rId29"/>
    <p:sldLayoutId id="2147483748" r:id="rId30"/>
    <p:sldLayoutId id="2147483749" r:id="rId31"/>
    <p:sldLayoutId id="2147483750" r:id="rId32"/>
    <p:sldLayoutId id="2147483751" r:id="rId33"/>
    <p:sldLayoutId id="2147483752" r:id="rId34"/>
    <p:sldLayoutId id="2147483753" r:id="rId35"/>
    <p:sldLayoutId id="2147483754" r:id="rId36"/>
    <p:sldLayoutId id="2147483755" r:id="rId37"/>
    <p:sldLayoutId id="2147483756" r:id="rId38"/>
    <p:sldLayoutId id="2147483757" r:id="rId39"/>
    <p:sldLayoutId id="2147483758" r:id="rId40"/>
    <p:sldLayoutId id="2147483759" r:id="rId41"/>
    <p:sldLayoutId id="2147483760" r:id="rId42"/>
    <p:sldLayoutId id="2147483761" r:id="rId43"/>
    <p:sldLayoutId id="2147483762" r:id="rId44"/>
    <p:sldLayoutId id="2147483763" r:id="rId45"/>
    <p:sldLayoutId id="2147483764" r:id="rId46"/>
    <p:sldLayoutId id="2147483765" r:id="rId47"/>
    <p:sldLayoutId id="2147483767" r:id="rId48"/>
    <p:sldLayoutId id="2147483768" r:id="rId49"/>
    <p:sldLayoutId id="2147483771" r:id="rId50"/>
  </p:sldLayoutIdLst>
  <p:txStyles>
    <p:titleStyle>
      <a:lvl1pPr algn="l" defTabSz="466090" rtl="0" eaLnBrk="1" latinLnBrk="0" hangingPunct="1">
        <a:spcBef>
          <a:spcPct val="0"/>
        </a:spcBef>
        <a:buNone/>
        <a:defRPr sz="4285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9885" indent="-349885" algn="l" defTabSz="466090" rtl="0" eaLnBrk="1" latinLnBrk="0" hangingPunct="1">
        <a:spcBef>
          <a:spcPts val="102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204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57555" indent="-291465" algn="l" defTabSz="466090" rtl="0" eaLnBrk="1" latinLnBrk="0" hangingPunct="1">
        <a:spcBef>
          <a:spcPts val="102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835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65860" indent="-233045" algn="l" defTabSz="466090" rtl="0" eaLnBrk="1" latinLnBrk="0" hangingPunct="1">
        <a:spcBef>
          <a:spcPts val="102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63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31950" indent="-233045" algn="l" defTabSz="466090" rtl="0" eaLnBrk="1" latinLnBrk="0" hangingPunct="1">
        <a:spcBef>
          <a:spcPts val="102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3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98675" indent="-233045" algn="l" defTabSz="466090" rtl="0" eaLnBrk="1" latinLnBrk="0" hangingPunct="1">
        <a:spcBef>
          <a:spcPts val="102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3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55875" indent="-233045" algn="l" defTabSz="466090" rtl="0" eaLnBrk="1" latinLnBrk="0" hangingPunct="1">
        <a:spcBef>
          <a:spcPts val="102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3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3031490" indent="-233045" algn="l" defTabSz="466090" rtl="0" eaLnBrk="1" latinLnBrk="0" hangingPunct="1">
        <a:spcBef>
          <a:spcPts val="102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3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97580" indent="-233045" algn="l" defTabSz="466090" rtl="0" eaLnBrk="1" latinLnBrk="0" hangingPunct="1">
        <a:spcBef>
          <a:spcPts val="102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3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963670" indent="-233045" algn="l" defTabSz="466090" rtl="0" eaLnBrk="1" latinLnBrk="0" hangingPunct="1">
        <a:spcBef>
          <a:spcPts val="102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panose="05040102010807070707" charset="2"/>
        <a:buChar char=""/>
        <a:defRPr sz="143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66090" rtl="0" eaLnBrk="1" latinLnBrk="0" hangingPunct="1">
        <a:defRPr sz="1835" kern="1200">
          <a:solidFill>
            <a:schemeClr val="tx1"/>
          </a:solidFill>
          <a:latin typeface="+mn-lt"/>
          <a:ea typeface="+mn-ea"/>
          <a:cs typeface="+mn-cs"/>
        </a:defRPr>
      </a:lvl1pPr>
      <a:lvl2pPr marL="466090" algn="l" defTabSz="466090" rtl="0" eaLnBrk="1" latinLnBrk="0" hangingPunct="1">
        <a:defRPr sz="1835" kern="1200">
          <a:solidFill>
            <a:schemeClr val="tx1"/>
          </a:solidFill>
          <a:latin typeface="+mn-lt"/>
          <a:ea typeface="+mn-ea"/>
          <a:cs typeface="+mn-cs"/>
        </a:defRPr>
      </a:lvl2pPr>
      <a:lvl3pPr marL="932815" algn="l" defTabSz="466090" rtl="0" eaLnBrk="1" latinLnBrk="0" hangingPunct="1">
        <a:defRPr sz="1835" kern="1200">
          <a:solidFill>
            <a:schemeClr val="tx1"/>
          </a:solidFill>
          <a:latin typeface="+mn-lt"/>
          <a:ea typeface="+mn-ea"/>
          <a:cs typeface="+mn-cs"/>
        </a:defRPr>
      </a:lvl3pPr>
      <a:lvl4pPr marL="1398905" algn="l" defTabSz="466090" rtl="0" eaLnBrk="1" latinLnBrk="0" hangingPunct="1">
        <a:defRPr sz="1835" kern="1200">
          <a:solidFill>
            <a:schemeClr val="tx1"/>
          </a:solidFill>
          <a:latin typeface="+mn-lt"/>
          <a:ea typeface="+mn-ea"/>
          <a:cs typeface="+mn-cs"/>
        </a:defRPr>
      </a:lvl4pPr>
      <a:lvl5pPr marL="1865630" algn="l" defTabSz="466090" rtl="0" eaLnBrk="1" latinLnBrk="0" hangingPunct="1">
        <a:defRPr sz="1835" kern="1200">
          <a:solidFill>
            <a:schemeClr val="tx1"/>
          </a:solidFill>
          <a:latin typeface="+mn-lt"/>
          <a:ea typeface="+mn-ea"/>
          <a:cs typeface="+mn-cs"/>
        </a:defRPr>
      </a:lvl5pPr>
      <a:lvl6pPr marL="2331720" algn="l" defTabSz="466090" rtl="0" eaLnBrk="1" latinLnBrk="0" hangingPunct="1">
        <a:defRPr sz="1835" kern="1200">
          <a:solidFill>
            <a:schemeClr val="tx1"/>
          </a:solidFill>
          <a:latin typeface="+mn-lt"/>
          <a:ea typeface="+mn-ea"/>
          <a:cs typeface="+mn-cs"/>
        </a:defRPr>
      </a:lvl6pPr>
      <a:lvl7pPr marL="2797810" algn="l" defTabSz="466090" rtl="0" eaLnBrk="1" latinLnBrk="0" hangingPunct="1">
        <a:defRPr sz="1835" kern="1200">
          <a:solidFill>
            <a:schemeClr val="tx1"/>
          </a:solidFill>
          <a:latin typeface="+mn-lt"/>
          <a:ea typeface="+mn-ea"/>
          <a:cs typeface="+mn-cs"/>
        </a:defRPr>
      </a:lvl7pPr>
      <a:lvl8pPr marL="3264535" algn="l" defTabSz="466090" rtl="0" eaLnBrk="1" latinLnBrk="0" hangingPunct="1">
        <a:defRPr sz="1835" kern="1200">
          <a:solidFill>
            <a:schemeClr val="tx1"/>
          </a:solidFill>
          <a:latin typeface="+mn-lt"/>
          <a:ea typeface="+mn-ea"/>
          <a:cs typeface="+mn-cs"/>
        </a:defRPr>
      </a:lvl8pPr>
      <a:lvl9pPr marL="3730625" algn="l" defTabSz="466090" rtl="0" eaLnBrk="1" latinLnBrk="0" hangingPunct="1">
        <a:defRPr sz="1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0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10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10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.vsdx"/><Relationship Id="rId2" Type="http://schemas.openxmlformats.org/officeDocument/2006/relationships/slideLayout" Target="../slideLayouts/slideLayout10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982072" y="2261097"/>
            <a:ext cx="2472332" cy="2472332"/>
            <a:chOff x="9989883" y="4654296"/>
            <a:chExt cx="4407408" cy="4407408"/>
          </a:xfrm>
        </p:grpSpPr>
        <p:sp>
          <p:nvSpPr>
            <p:cNvPr id="4" name="Oval 3"/>
            <p:cNvSpPr/>
            <p:nvPr/>
          </p:nvSpPr>
          <p:spPr>
            <a:xfrm>
              <a:off x="9989883" y="4654296"/>
              <a:ext cx="4407408" cy="440740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33045"/>
              <a:endParaRPr lang="en-US" sz="920">
                <a:solidFill>
                  <a:srgbClr val="FFFFFF"/>
                </a:solidFill>
                <a:latin typeface="Open Sans Light"/>
              </a:endParaRPr>
            </a:p>
          </p:txBody>
        </p:sp>
        <p:sp>
          <p:nvSpPr>
            <p:cNvPr id="3" name="Arc 2"/>
            <p:cNvSpPr/>
            <p:nvPr/>
          </p:nvSpPr>
          <p:spPr>
            <a:xfrm>
              <a:off x="9991545" y="4654296"/>
              <a:ext cx="4405746" cy="4405746"/>
            </a:xfrm>
            <a:prstGeom prst="arc">
              <a:avLst>
                <a:gd name="adj1" fmla="val 16200000"/>
                <a:gd name="adj2" fmla="val 20775565"/>
              </a:avLst>
            </a:prstGeom>
            <a:ln w="50800">
              <a:gradFill flip="none" rotWithShape="1">
                <a:gsLst>
                  <a:gs pos="23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233045"/>
              <a:endParaRPr lang="en-US" sz="920">
                <a:solidFill>
                  <a:srgbClr val="FFFFFF"/>
                </a:solidFill>
                <a:latin typeface="Open Sans Light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520769" y="2188607"/>
            <a:ext cx="1394934" cy="27921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233045"/>
            <a:r>
              <a:rPr lang="en-US" sz="17545" dirty="0">
                <a:solidFill>
                  <a:srgbClr val="56CADC">
                    <a:alpha val="40000"/>
                  </a:srgbClr>
                </a:solidFill>
                <a:latin typeface="Open Sans Light"/>
                <a:ea typeface="Open Sans Bold" panose="020B0806030504020204" pitchFamily="34" charset="0"/>
                <a:cs typeface="Open Sans Bold" panose="020B0806030504020204" pitchFamily="34" charset="0"/>
              </a:rPr>
              <a:t>X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7599" y="2345122"/>
            <a:ext cx="108204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smtClean="0">
                <a:latin typeface="+mj-lt"/>
                <a:ea typeface="Open Sans Extrabold" panose="020B0906030804020204" pitchFamily="34" charset="0"/>
                <a:cs typeface="Times New Roman" panose="02020603050405020304" pitchFamily="18" charset="0"/>
              </a:rPr>
              <a:t>PHƯƠNG ÁN QUẢN LÝ KH ĐMT TỰ SẢN TỰ TIÊU THEO NĐ58</a:t>
            </a:r>
            <a:endParaRPr lang="en-US" sz="3500" b="1" dirty="0">
              <a:latin typeface="+mj-lt"/>
              <a:ea typeface="Open Sans Extrabold" panose="020B0906030804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 rot="15300000" flipH="1">
            <a:off x="4858455" y="2137480"/>
            <a:ext cx="2719565" cy="2719565"/>
            <a:chOff x="9989883" y="4654296"/>
            <a:chExt cx="4407408" cy="4407408"/>
          </a:xfrm>
        </p:grpSpPr>
        <p:sp>
          <p:nvSpPr>
            <p:cNvPr id="9" name="Oval 8"/>
            <p:cNvSpPr/>
            <p:nvPr/>
          </p:nvSpPr>
          <p:spPr>
            <a:xfrm>
              <a:off x="9989883" y="4654296"/>
              <a:ext cx="4407408" cy="440740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33045"/>
              <a:endParaRPr lang="en-US" sz="920">
                <a:solidFill>
                  <a:srgbClr val="FFFFFF"/>
                </a:solidFill>
                <a:latin typeface="Open Sans Light"/>
              </a:endParaRPr>
            </a:p>
          </p:txBody>
        </p:sp>
        <p:sp>
          <p:nvSpPr>
            <p:cNvPr id="10" name="Arc 9"/>
            <p:cNvSpPr/>
            <p:nvPr/>
          </p:nvSpPr>
          <p:spPr>
            <a:xfrm>
              <a:off x="9991545" y="4654296"/>
              <a:ext cx="4405746" cy="4405746"/>
            </a:xfrm>
            <a:prstGeom prst="arc">
              <a:avLst>
                <a:gd name="adj1" fmla="val 16200000"/>
                <a:gd name="adj2" fmla="val 20775565"/>
              </a:avLst>
            </a:prstGeom>
            <a:ln w="44450">
              <a:gradFill flip="none" rotWithShape="1">
                <a:gsLst>
                  <a:gs pos="23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233045"/>
              <a:endParaRPr lang="en-US" sz="920">
                <a:solidFill>
                  <a:srgbClr val="FFFFFF"/>
                </a:solidFill>
                <a:latin typeface="Open Sans Ligh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722477" y="2001502"/>
            <a:ext cx="2991521" cy="2991521"/>
            <a:chOff x="9989883" y="4654296"/>
            <a:chExt cx="4407408" cy="4407408"/>
          </a:xfrm>
        </p:grpSpPr>
        <p:sp>
          <p:nvSpPr>
            <p:cNvPr id="16" name="Oval 15"/>
            <p:cNvSpPr/>
            <p:nvPr/>
          </p:nvSpPr>
          <p:spPr>
            <a:xfrm>
              <a:off x="9989883" y="4654296"/>
              <a:ext cx="4407408" cy="440740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33045"/>
              <a:endParaRPr lang="en-US" sz="920">
                <a:solidFill>
                  <a:srgbClr val="FFFFFF"/>
                </a:solidFill>
                <a:latin typeface="Open Sans Light"/>
              </a:endParaRPr>
            </a:p>
          </p:txBody>
        </p:sp>
        <p:sp>
          <p:nvSpPr>
            <p:cNvPr id="17" name="Arc 16"/>
            <p:cNvSpPr/>
            <p:nvPr/>
          </p:nvSpPr>
          <p:spPr>
            <a:xfrm>
              <a:off x="9991545" y="4654296"/>
              <a:ext cx="4405746" cy="4405746"/>
            </a:xfrm>
            <a:prstGeom prst="arc">
              <a:avLst>
                <a:gd name="adj1" fmla="val 1000099"/>
                <a:gd name="adj2" fmla="val 7299557"/>
              </a:avLst>
            </a:prstGeom>
            <a:ln w="44450">
              <a:gradFill flip="none" rotWithShape="1">
                <a:gsLst>
                  <a:gs pos="0">
                    <a:schemeClr val="tx1">
                      <a:alpha val="0"/>
                    </a:schemeClr>
                  </a:gs>
                  <a:gs pos="48000">
                    <a:schemeClr val="tx1"/>
                  </a:gs>
                </a:gsLst>
                <a:lin ang="1080000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233045"/>
              <a:endParaRPr lang="en-US" sz="920">
                <a:solidFill>
                  <a:srgbClr val="FFFFFF"/>
                </a:solidFill>
                <a:latin typeface="Open Sans Ligh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 rot="15300000" flipH="1">
            <a:off x="4572901" y="1851926"/>
            <a:ext cx="3290673" cy="3290673"/>
            <a:chOff x="9989883" y="4654296"/>
            <a:chExt cx="4407408" cy="4407408"/>
          </a:xfrm>
        </p:grpSpPr>
        <p:sp>
          <p:nvSpPr>
            <p:cNvPr id="19" name="Oval 18"/>
            <p:cNvSpPr/>
            <p:nvPr/>
          </p:nvSpPr>
          <p:spPr>
            <a:xfrm>
              <a:off x="9989883" y="4654296"/>
              <a:ext cx="4407408" cy="440740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33045"/>
              <a:endParaRPr lang="en-US" sz="920">
                <a:solidFill>
                  <a:srgbClr val="FFFFFF"/>
                </a:solidFill>
                <a:latin typeface="Open Sans Light"/>
              </a:endParaRPr>
            </a:p>
          </p:txBody>
        </p:sp>
        <p:sp>
          <p:nvSpPr>
            <p:cNvPr id="20" name="Arc 19"/>
            <p:cNvSpPr/>
            <p:nvPr/>
          </p:nvSpPr>
          <p:spPr>
            <a:xfrm>
              <a:off x="9991545" y="4654296"/>
              <a:ext cx="4405746" cy="4405746"/>
            </a:xfrm>
            <a:prstGeom prst="arc">
              <a:avLst>
                <a:gd name="adj1" fmla="val 96625"/>
                <a:gd name="adj2" fmla="val 4048638"/>
              </a:avLst>
            </a:prstGeom>
            <a:ln w="44450">
              <a:gradFill flip="none" rotWithShape="1">
                <a:gsLst>
                  <a:gs pos="23000">
                    <a:schemeClr val="tx1">
                      <a:alpha val="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233045"/>
              <a:endParaRPr lang="en-US" sz="920">
                <a:solidFill>
                  <a:srgbClr val="FFFFFF"/>
                </a:solidFill>
                <a:latin typeface="Open Sans Light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914605" y="525462"/>
            <a:ext cx="91422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ea typeface="Open Sans Extrabold" panose="020B0906030804020204" pitchFamily="34" charset="0"/>
                <a:cs typeface="Times New Roman" panose="02020603050405020304" pitchFamily="18" charset="0"/>
              </a:rPr>
              <a:t>CÔNG TY VIỄN THÔNG ĐIỆN LỰC VÀ CÔNG NGHỆ THÔNG TIN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6" presetClass="entr" presetSubtype="3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Luồng thực hiện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637" y="1058862"/>
            <a:ext cx="11887200" cy="6998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3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Tính toán và thanh toán tiền ĐMTMN</a:t>
            </a:r>
            <a:endParaRPr lang="en-US" sz="3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3200" b="1" smtClean="0">
                <a:latin typeface="+mj-lt"/>
              </a:rPr>
              <a:t>Tính toán</a:t>
            </a:r>
          </a:p>
          <a:p>
            <a:pPr marL="466090" lvl="2">
              <a:lnSpc>
                <a:spcPct val="120000"/>
              </a:lnSpc>
            </a:pPr>
            <a:r>
              <a:rPr lang="en-US" sz="3200" smtClean="0"/>
              <a:t>                  </a:t>
            </a:r>
            <a:r>
              <a:rPr lang="vi-VN" sz="3200" smtClean="0"/>
              <a:t>A</a:t>
            </a:r>
            <a:r>
              <a:rPr lang="vi-VN" sz="3200" baseline="-25000" smtClean="0"/>
              <a:t>i </a:t>
            </a:r>
            <a:r>
              <a:rPr lang="vi-VN" sz="3200"/>
              <a:t>= PVout</a:t>
            </a:r>
            <a:r>
              <a:rPr lang="vi-VN" sz="3200" baseline="-25000"/>
              <a:t>L(i)</a:t>
            </a:r>
            <a:r>
              <a:rPr lang="vi-VN" sz="3200"/>
              <a:t> x </a:t>
            </a:r>
            <a:r>
              <a:rPr lang="vi-VN" sz="3200" smtClean="0"/>
              <a:t>P</a:t>
            </a:r>
            <a:r>
              <a:rPr lang="vi-VN" sz="3200" baseline="-25000" smtClean="0"/>
              <a:t>lđ</a:t>
            </a:r>
            <a:endParaRPr lang="en-US" sz="3200" baseline="-25000" smtClean="0"/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vi-VN" sz="2800" smtClean="0"/>
              <a:t>PVout</a:t>
            </a:r>
            <a:r>
              <a:rPr lang="vi-VN" sz="2800" baseline="-25000" smtClean="0"/>
              <a:t>L(i)</a:t>
            </a:r>
            <a:r>
              <a:rPr lang="en-US" sz="2800" baseline="-25000" smtClean="0"/>
              <a:t>   </a:t>
            </a:r>
            <a:r>
              <a:rPr lang="en-US" sz="2800" baseline="-25000" smtClean="0">
                <a:solidFill>
                  <a:srgbClr val="FF0000"/>
                </a:solidFill>
              </a:rPr>
              <a:t> </a:t>
            </a:r>
            <a:r>
              <a:rPr lang="en-US" sz="3200" smtClean="0"/>
              <a:t>Giá </a:t>
            </a:r>
            <a:r>
              <a:rPr lang="en-US" sz="3200"/>
              <a:t>trị bức xạ mặt trời, theo từng vùng và </a:t>
            </a:r>
            <a:r>
              <a:rPr lang="en-US" sz="3200" smtClean="0"/>
              <a:t>EVN </a:t>
            </a:r>
            <a:r>
              <a:rPr lang="en-US" sz="3200"/>
              <a:t>công </a:t>
            </a:r>
            <a:r>
              <a:rPr lang="en-US" sz="3200" smtClean="0"/>
              <a:t>bố hàng tháng theo </a:t>
            </a:r>
            <a:r>
              <a:rPr lang="en-US" sz="3200" smtClean="0"/>
              <a:t>năm</a:t>
            </a:r>
            <a:r>
              <a:rPr lang="en-US" sz="3200"/>
              <a:t> </a:t>
            </a:r>
            <a:r>
              <a:rPr lang="en-US" sz="3200" smtClean="0"/>
              <a:t>( </a:t>
            </a:r>
            <a:r>
              <a:rPr lang="en-US" sz="3200" smtClean="0">
                <a:solidFill>
                  <a:srgbClr val="FF0000"/>
                </a:solidFill>
              </a:rPr>
              <a:t>công bố theo vb 5542/EVN</a:t>
            </a:r>
            <a:r>
              <a:rPr lang="en-US" sz="3200" smtClean="0"/>
              <a:t>) </a:t>
            </a:r>
            <a:endParaRPr lang="en-US" sz="3200" smtClean="0">
              <a:solidFill>
                <a:srgbClr val="FF0000"/>
              </a:solidFill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vi-VN" sz="3200" smtClean="0"/>
              <a:t>P</a:t>
            </a:r>
            <a:r>
              <a:rPr lang="vi-VN" sz="3200" baseline="-25000" smtClean="0"/>
              <a:t>lđ</a:t>
            </a:r>
            <a:r>
              <a:rPr lang="en-US" sz="3200" baseline="-25000" smtClean="0"/>
              <a:t> </a:t>
            </a:r>
            <a:r>
              <a:rPr lang="en-US" sz="3200" smtClean="0"/>
              <a:t>  Công </a:t>
            </a:r>
            <a:r>
              <a:rPr lang="en-US" sz="3200"/>
              <a:t>suất lắp </a:t>
            </a:r>
            <a:r>
              <a:rPr lang="en-US" sz="3200" smtClean="0"/>
              <a:t>đặt</a:t>
            </a: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vi-VN" sz="3200" smtClean="0"/>
              <a:t>A</a:t>
            </a:r>
            <a:r>
              <a:rPr lang="vi-VN" sz="3200" baseline="-25000" smtClean="0"/>
              <a:t>i</a:t>
            </a:r>
            <a:r>
              <a:rPr lang="en-US" sz="3200" baseline="-25000" smtClean="0"/>
              <a:t> </a:t>
            </a:r>
            <a:r>
              <a:rPr lang="vi-VN" sz="3200" baseline="-25000" smtClean="0"/>
              <a:t> </a:t>
            </a:r>
            <a:r>
              <a:rPr lang="en-US" sz="3200" baseline="-25000" smtClean="0"/>
              <a:t>   </a:t>
            </a:r>
            <a:r>
              <a:rPr lang="en-US" sz="3200" smtClean="0"/>
              <a:t>Sản lượng tính toán do lắp đặt hàng tháng</a:t>
            </a: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vi-VN" sz="3200" smtClean="0"/>
              <a:t>A</a:t>
            </a:r>
            <a:r>
              <a:rPr lang="en-US" sz="3200" baseline="-25000" smtClean="0"/>
              <a:t>tp</a:t>
            </a:r>
            <a:r>
              <a:rPr lang="en-US" sz="3200" smtClean="0"/>
              <a:t>  Sản lượng thu thập đo xa, được tính qua chỉ số công tơ hàng tháng</a:t>
            </a: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vi-VN" sz="3200" smtClean="0"/>
              <a:t>A</a:t>
            </a:r>
            <a:r>
              <a:rPr lang="en-US" sz="3200" baseline="-25000" smtClean="0"/>
              <a:t>tt</a:t>
            </a:r>
            <a:r>
              <a:rPr lang="en-US" sz="3200" smtClean="0"/>
              <a:t>   Sản lượng tính toán: </a:t>
            </a:r>
            <a:r>
              <a:rPr lang="vi-VN" sz="3200"/>
              <a:t>A</a:t>
            </a:r>
            <a:r>
              <a:rPr lang="en-US" sz="3200" baseline="-25000"/>
              <a:t>tt</a:t>
            </a:r>
            <a:r>
              <a:rPr lang="en-US" sz="3200"/>
              <a:t> </a:t>
            </a:r>
            <a:r>
              <a:rPr lang="en-US" sz="3200" smtClean="0"/>
              <a:t> = MIN (</a:t>
            </a:r>
            <a:r>
              <a:rPr lang="vi-VN" sz="3200"/>
              <a:t>A</a:t>
            </a:r>
            <a:r>
              <a:rPr lang="en-US" sz="3200" baseline="-25000"/>
              <a:t>tp</a:t>
            </a:r>
            <a:r>
              <a:rPr lang="en-US" sz="3200"/>
              <a:t> </a:t>
            </a:r>
            <a:r>
              <a:rPr lang="en-US" sz="3200" smtClean="0"/>
              <a:t>, </a:t>
            </a:r>
            <a:r>
              <a:rPr lang="vi-VN" sz="3200"/>
              <a:t>A</a:t>
            </a:r>
            <a:r>
              <a:rPr lang="vi-VN" sz="3200" baseline="-25000"/>
              <a:t>i </a:t>
            </a:r>
            <a:r>
              <a:rPr lang="en-US" sz="3200" smtClean="0"/>
              <a:t>*20%)</a:t>
            </a:r>
          </a:p>
          <a:p>
            <a:pPr marL="466090" lvl="2">
              <a:lnSpc>
                <a:spcPct val="120000"/>
              </a:lnSpc>
            </a:pPr>
            <a:endParaRPr lang="en-US" sz="3200" smtClean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48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+mj-lt"/>
                <a:cs typeface="Times New Roman" panose="02020603050405020304" pitchFamily="18" charset="0"/>
              </a:rPr>
              <a:t>Luồng thực hiện</a:t>
            </a:r>
            <a:endParaRPr lang="en-US" sz="4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637" y="1058862"/>
            <a:ext cx="12195484" cy="6998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3400" b="1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2. Tính toán và thanh toán tiền ĐMTMN</a:t>
            </a:r>
            <a:endParaRPr lang="en-US" sz="3400" b="1" dirty="0" smtClean="0">
              <a:solidFill>
                <a:srgbClr val="0070C0"/>
              </a:solidFill>
              <a:latin typeface="+mj-lt"/>
              <a:cs typeface="Times New Roman" panose="02020603050405020304" pitchFamily="18" charset="0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3200" b="1" smtClean="0">
                <a:latin typeface="+mj-lt"/>
              </a:rPr>
              <a:t>Tính toán</a:t>
            </a:r>
          </a:p>
          <a:p>
            <a:pPr marL="922338" lvl="2" indent="-66675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3200" smtClean="0">
                <a:latin typeface="+mj-lt"/>
              </a:rPr>
              <a:t>   </a:t>
            </a:r>
            <a:r>
              <a:rPr lang="vi-VN" sz="3200" smtClean="0">
                <a:latin typeface="+mj-lt"/>
              </a:rPr>
              <a:t>Giá </a:t>
            </a:r>
            <a:r>
              <a:rPr lang="vi-VN" sz="3200">
                <a:latin typeface="+mj-lt"/>
              </a:rPr>
              <a:t>mua bán sản lượng điện </a:t>
            </a:r>
            <a:r>
              <a:rPr lang="vi-VN" sz="3200" smtClean="0">
                <a:latin typeface="+mj-lt"/>
              </a:rPr>
              <a:t>dư</a:t>
            </a:r>
            <a:r>
              <a:rPr lang="en-US" sz="3200" smtClean="0">
                <a:latin typeface="+mj-lt"/>
              </a:rPr>
              <a:t>:</a:t>
            </a:r>
            <a:r>
              <a:rPr lang="vi-VN" sz="3200" smtClean="0">
                <a:latin typeface="+mj-lt"/>
              </a:rPr>
              <a:t> </a:t>
            </a:r>
            <a:r>
              <a:rPr lang="vi-VN" sz="3200">
                <a:latin typeface="+mj-lt"/>
              </a:rPr>
              <a:t>là giá điện năng thị trường điện bình quân trong năm trước liền kề  do đơn vị điều hành giao dịch thị trường điện công bố</a:t>
            </a:r>
            <a:r>
              <a:rPr lang="en-US" sz="3200">
                <a:latin typeface="+mj-lt"/>
              </a:rPr>
              <a:t> </a:t>
            </a:r>
            <a:r>
              <a:rPr lang="en-US" sz="3200" smtClean="0">
                <a:latin typeface="+mj-lt"/>
              </a:rPr>
              <a:t>hàng </a:t>
            </a:r>
            <a:r>
              <a:rPr lang="en-US" sz="3200">
                <a:latin typeface="+mj-lt"/>
              </a:rPr>
              <a:t>năm phải công bố giá </a:t>
            </a:r>
            <a:r>
              <a:rPr lang="en-US" sz="3200" smtClean="0">
                <a:latin typeface="+mj-lt"/>
              </a:rPr>
              <a:t>mới? </a:t>
            </a:r>
            <a:r>
              <a:rPr lang="en-US" sz="3200" smtClean="0">
                <a:solidFill>
                  <a:srgbClr val="FF0000"/>
                </a:solidFill>
                <a:latin typeface="+mj-lt"/>
              </a:rPr>
              <a:t>(NSMO công bố vb số 1078/NSMO-TTĐ ngày 11/04/2025)</a:t>
            </a:r>
            <a:endParaRPr lang="en-US" sz="3200">
              <a:solidFill>
                <a:srgbClr val="FF0000"/>
              </a:solidFill>
              <a:latin typeface="+mj-lt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sz="3200" smtClean="0">
              <a:latin typeface="+mj-lt"/>
            </a:endParaRPr>
          </a:p>
          <a:p>
            <a:pPr marL="922338" lvl="2" indent="-66675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3200" smtClean="0">
                <a:latin typeface="+mj-lt"/>
              </a:rPr>
              <a:t>   Số tiền được tính toán </a:t>
            </a:r>
            <a:r>
              <a:rPr lang="en-US" sz="3200">
                <a:latin typeface="+mj-lt"/>
              </a:rPr>
              <a:t>=</a:t>
            </a:r>
            <a:r>
              <a:rPr lang="en-US" sz="3200" smtClean="0">
                <a:latin typeface="+mj-lt"/>
              </a:rPr>
              <a:t> Sản lượng * Đơn giá</a:t>
            </a:r>
          </a:p>
          <a:p>
            <a:pPr marL="466090" lvl="2">
              <a:lnSpc>
                <a:spcPct val="120000"/>
              </a:lnSpc>
            </a:pPr>
            <a:endParaRPr lang="en-US" sz="3200" smtClean="0">
              <a:latin typeface="+mj-lt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sz="3200" dirty="0">
              <a:latin typeface="+mj-lt"/>
            </a:endParaRPr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037" y="4640262"/>
            <a:ext cx="53340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699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ultiple people looking at blueprints&#10;"/>
          <p:cNvPicPr>
            <a:picLocks noChangeAspect="1"/>
          </p:cNvPicPr>
          <p:nvPr/>
        </p:nvPicPr>
        <p:blipFill rotWithShape="1">
          <a:blip r:embed="rId3"/>
          <a:srcRect l="25"/>
          <a:stretch>
            <a:fillRect/>
          </a:stretch>
        </p:blipFill>
        <p:spPr>
          <a:xfrm>
            <a:off x="902" y="1"/>
            <a:ext cx="12431582" cy="6994525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" y="758952"/>
            <a:ext cx="7056436" cy="5252910"/>
          </a:xfrm>
          <a:prstGeom prst="rect">
            <a:avLst/>
          </a:prstGeom>
          <a:solidFill>
            <a:srgbClr val="0070C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 txBox="1"/>
          <p:nvPr/>
        </p:nvSpPr>
        <p:spPr>
          <a:xfrm>
            <a:off x="350838" y="1324296"/>
            <a:ext cx="6629400" cy="3773166"/>
          </a:xfrm>
          <a:prstGeom prst="rect">
            <a:avLst/>
          </a:prstGeom>
        </p:spPr>
        <p:txBody>
          <a:bodyPr vert="horz" wrap="square" lIns="146304" tIns="91440" rIns="146304" bIns="91440" rtlCol="0" anchor="ctr" anchorCtr="0">
            <a:normAutofit/>
          </a:bodyPr>
          <a:lstStyle>
            <a:lvl1pPr algn="l" defTabSz="93281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70" b="1" kern="1200" cap="none" spc="-102" baseline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400" dirty="0" smtClean="0">
                <a:cs typeface="Times New Roman" panose="02020603050405020304" pitchFamily="18" charset="0"/>
              </a:rPr>
              <a:t>3. </a:t>
            </a:r>
            <a:r>
              <a:rPr lang="en-US" sz="4400" dirty="0" err="1" smtClean="0">
                <a:cs typeface="Times New Roman" panose="02020603050405020304" pitchFamily="18" charset="0"/>
              </a:rPr>
              <a:t>Danh</a:t>
            </a:r>
            <a:r>
              <a:rPr lang="en-US" sz="4400" dirty="0" smtClean="0">
                <a:cs typeface="Times New Roman" panose="02020603050405020304" pitchFamily="18" charset="0"/>
              </a:rPr>
              <a:t> </a:t>
            </a:r>
            <a:r>
              <a:rPr lang="en-US" sz="4400" err="1" smtClean="0">
                <a:cs typeface="Times New Roman" panose="02020603050405020304" pitchFamily="18" charset="0"/>
              </a:rPr>
              <a:t>sách</a:t>
            </a:r>
            <a:r>
              <a:rPr lang="en-US" sz="4400" smtClean="0"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cs typeface="Times New Roman" panose="02020603050405020304" pitchFamily="18" charset="0"/>
              </a:rPr>
              <a:t>c</a:t>
            </a:r>
            <a:r>
              <a:rPr lang="en-US" sz="4400" smtClean="0">
                <a:cs typeface="Times New Roman" panose="02020603050405020304" pitchFamily="18" charset="0"/>
              </a:rPr>
              <a:t>hức </a:t>
            </a:r>
            <a:r>
              <a:rPr lang="en-US" sz="4400" dirty="0" err="1" smtClean="0">
                <a:cs typeface="Times New Roman" panose="02020603050405020304" pitchFamily="18" charset="0"/>
              </a:rPr>
              <a:t>năng</a:t>
            </a:r>
            <a:r>
              <a:rPr lang="en-US" sz="4400" dirty="0" smtClean="0"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cs typeface="Times New Roman" panose="02020603050405020304" pitchFamily="18" charset="0"/>
              </a:rPr>
              <a:t>bổ</a:t>
            </a:r>
            <a:r>
              <a:rPr lang="en-US" sz="4400" dirty="0" smtClean="0">
                <a:cs typeface="Times New Roman" panose="02020603050405020304" pitchFamily="18" charset="0"/>
              </a:rPr>
              <a:t> sung </a:t>
            </a:r>
            <a:r>
              <a:rPr lang="en-US" sz="4400" dirty="0" err="1" smtClean="0">
                <a:cs typeface="Times New Roman" panose="02020603050405020304" pitchFamily="18" charset="0"/>
              </a:rPr>
              <a:t>hiệu</a:t>
            </a:r>
            <a:r>
              <a:rPr lang="en-US" sz="4400" dirty="0" smtClean="0"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cs typeface="Times New Roman" panose="02020603050405020304" pitchFamily="18" charset="0"/>
              </a:rPr>
              <a:t>chỉnh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4364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99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 hidden="1"/>
          <p:cNvSpPr>
            <a:spLocks noGrp="1"/>
          </p:cNvSpPr>
          <p:nvPr>
            <p:ph type="title" idx="4294967295"/>
          </p:nvPr>
        </p:nvSpPr>
        <p:spPr>
          <a:xfrm>
            <a:off x="0" y="68263"/>
            <a:ext cx="11890375" cy="1146175"/>
          </a:xfrm>
        </p:spPr>
        <p:txBody>
          <a:bodyPr/>
          <a:lstStyle/>
          <a:p>
            <a:r>
              <a:rPr lang="en-US"/>
              <a:t>Human resources slide 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 sách các chức năng cần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720247"/>
              </p:ext>
            </p:extLst>
          </p:nvPr>
        </p:nvGraphicFramePr>
        <p:xfrm>
          <a:off x="179396" y="976057"/>
          <a:ext cx="5562600" cy="59918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755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684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4902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6957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35002">
                <a:tc gridSpan="4"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I/</a:t>
                      </a:r>
                      <a:r>
                        <a:rPr lang="en-US" sz="13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vụ </a:t>
                      </a:r>
                      <a:r>
                        <a:rPr lang="en-US" sz="13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hợp </a:t>
                      </a:r>
                      <a:r>
                        <a:rPr lang="en-US" sz="13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ĐMTMN tự </a:t>
                      </a:r>
                      <a:r>
                        <a:rPr lang="en-US" sz="13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tự tiêu </a:t>
                      </a:r>
                      <a:r>
                        <a:rPr lang="en-US" sz="13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NĐ58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TTN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Tiền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yêu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vụ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 chỉnh</a:t>
                      </a:r>
                      <a:endParaRPr lang="en-US" sz="13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TN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yêu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vụ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 chỉnh</a:t>
                      </a:r>
                      <a:endParaRPr lang="en-US" sz="13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PK</a:t>
                      </a:r>
                      <a:endParaRPr lang="en-US" sz="13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khảo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sát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KS</a:t>
                      </a:r>
                      <a:endParaRPr lang="en-US" sz="13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quả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khảo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sát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DTT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Dự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thảo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hợp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mặt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trời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mái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nhà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PC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TC</a:t>
                      </a:r>
                      <a:endParaRPr lang="en-US" sz="13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BTT</a:t>
                      </a:r>
                      <a:endParaRPr lang="en-US" sz="13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biên</a:t>
                      </a:r>
                      <a:r>
                        <a:rPr lang="en-US" sz="13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treo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tháo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lang="en-US" sz="13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NT</a:t>
                      </a:r>
                      <a:endParaRPr lang="en-US" sz="13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Nghiệm </a:t>
                      </a:r>
                      <a:r>
                        <a:rPr lang="en-US" sz="13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</a:t>
                      </a:r>
                      <a:endParaRPr lang="en-US" sz="13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Xây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dựng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mới</a:t>
                      </a:r>
                      <a:endParaRPr lang="en-US" sz="13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KHD</a:t>
                      </a:r>
                      <a:endParaRPr lang="en-US" sz="13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Khách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hàng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DHD</a:t>
                      </a:r>
                      <a:endParaRPr lang="en-US" sz="13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lực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HT</a:t>
                      </a:r>
                      <a:endParaRPr lang="en-US" sz="13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tất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vụ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lang="en-US" sz="13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17500">
                <a:tc gridSpan="3">
                  <a:txBody>
                    <a:bodyPr/>
                    <a:lstStyle/>
                    <a:p>
                      <a:pPr marL="0" marR="8890" lvl="0" indent="0" algn="l" defTabSz="46609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II/Treo </a:t>
                      </a:r>
                      <a:r>
                        <a:rPr kumimoji="0" lang="en-US" sz="13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tháo</a:t>
                      </a: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3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thiết</a:t>
                      </a: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bị </a:t>
                      </a:r>
                      <a:r>
                        <a:rPr kumimoji="0" lang="en-US" sz="13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đo</a:t>
                      </a:r>
                      <a:r>
                        <a:rPr kumimoji="0" lang="en-US" sz="1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3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đếm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885" marR="56885" marT="0" marB="0" anchor="b"/>
                </a:tc>
                <a:tc hMerge="1">
                  <a:txBody>
                    <a:bodyPr/>
                    <a:lstStyle/>
                    <a:p>
                      <a:pPr marL="0" marR="8890" lvl="0" indent="0" algn="l" defTabSz="46609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56885" marR="56885" marT="0" marB="0" anchor="b"/>
                </a:tc>
                <a:tc hMerge="1">
                  <a:txBody>
                    <a:bodyPr/>
                    <a:lstStyle/>
                    <a:p>
                      <a:pPr marL="0" marR="8890" lvl="0" indent="0" algn="l" defTabSz="46609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56885" marR="56885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BTT</a:t>
                      </a:r>
                      <a:endParaRPr lang="en-US" sz="13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Lập biên bản treo tháo thiết bị</a:t>
                      </a:r>
                      <a:endParaRPr lang="en-US" sz="13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 lvl="0" indent="0" algn="l" defTabSz="46609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72E3A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Hiệu chỉnh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72E3A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TI</a:t>
                      </a:r>
                      <a:endParaRPr lang="en-US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Tiện ích treo tháo công tơ cơ, điện tử 1 giá</a:t>
                      </a:r>
                      <a:endParaRPr lang="en-US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 lvl="0" indent="0" algn="l" defTabSz="46609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72E3A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Hiệu chỉnh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72E3A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TT</a:t>
                      </a:r>
                      <a:endParaRPr lang="en-US" sz="1100" b="1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Treo tháo thiết bị đo đếm</a:t>
                      </a:r>
                      <a:endParaRPr lang="en-US" sz="1100" b="1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 lvl="0" indent="0" algn="l" defTabSz="46609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72E3A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kumimoji="0" lang="en-US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72E3A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3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72E3A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chỉnh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72E3A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299222"/>
              </p:ext>
            </p:extLst>
          </p:nvPr>
        </p:nvGraphicFramePr>
        <p:xfrm>
          <a:off x="5913437" y="886496"/>
          <a:ext cx="6019801" cy="26143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46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1879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810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54182">
                <a:tc gridSpan="4"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  <a:effectLst/>
                        </a:rPr>
                        <a:t>III/</a:t>
                      </a:r>
                      <a:r>
                        <a:rPr lang="en-US" sz="1300" dirty="0" err="1" smtClean="0">
                          <a:solidFill>
                            <a:schemeClr val="tx1"/>
                          </a:solidFill>
                          <a:effectLst/>
                        </a:rPr>
                        <a:t>Quyết</a:t>
                      </a: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300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toán</a:t>
                      </a:r>
                      <a:r>
                        <a:rPr lang="en-US" sz="1300" baseline="0" dirty="0" smtClean="0">
                          <a:solidFill>
                            <a:schemeClr val="tx1"/>
                          </a:solidFill>
                          <a:effectLst/>
                        </a:rPr>
                        <a:t> tiền </a:t>
                      </a:r>
                      <a:r>
                        <a:rPr lang="en-US" sz="1300" baseline="0" dirty="0" err="1" smtClean="0">
                          <a:solidFill>
                            <a:schemeClr val="tx1"/>
                          </a:solidFill>
                          <a:effectLst/>
                        </a:rPr>
                        <a:t>điện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BXMT</a:t>
                      </a: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Quản</a:t>
                      </a:r>
                      <a:r>
                        <a:rPr lang="en-US" sz="13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lý chỉ số </a:t>
                      </a:r>
                      <a:r>
                        <a:rPr lang="en-US" sz="1300" b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bức</a:t>
                      </a:r>
                      <a:r>
                        <a:rPr lang="en-US" sz="13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xạ</a:t>
                      </a:r>
                      <a:r>
                        <a:rPr lang="en-US" sz="13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mặt </a:t>
                      </a:r>
                      <a:r>
                        <a:rPr lang="en-US" sz="1300" b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trời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Xây</a:t>
                      </a:r>
                      <a:r>
                        <a:rPr lang="en-US" sz="13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dựng</a:t>
                      </a:r>
                      <a:r>
                        <a:rPr lang="en-US" sz="13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mới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100" b="1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CSDX</a:t>
                      </a:r>
                      <a:endParaRPr lang="en-US" sz="1100" b="1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Nhận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chỉ số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đo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xa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 lvl="0" indent="0" algn="l" defTabSz="46609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72E3A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Hiệu chỉnh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72E3A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100" b="1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HCCS</a:t>
                      </a:r>
                      <a:endParaRPr lang="en-US" sz="1100" b="1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Hiệu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chỉnh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chỉ số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 lvl="0" indent="0" algn="l" defTabSz="46609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72E3A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Hiệu chỉnh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72E3A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100" b="1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XHHC</a:t>
                      </a:r>
                      <a:endParaRPr lang="en-US" sz="1100" b="1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Xác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nhận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dữ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liệu GCS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định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kỳ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(HHC)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 lvl="0" indent="0" algn="l" defTabSz="46609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72E3A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Hiệu chỉnh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72E3A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100" b="1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THMT</a:t>
                      </a:r>
                      <a:endParaRPr lang="en-US" sz="1100" b="1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Tổng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hợp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phân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hệ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ĐMT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 lvl="0" indent="0" algn="l" defTabSz="46609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72E3A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Hiệu chỉnh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72E3A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QTMT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Quyết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toán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sản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lượng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ĐMT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 lvl="0" indent="0" algn="l" defTabSz="46609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272E3A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Hiệu chỉnh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72E3A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100" b="1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77091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HQTM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Huỷ</a:t>
                      </a:r>
                      <a:r>
                        <a:rPr lang="en-US" sz="13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</a:t>
                      </a:r>
                      <a:r>
                        <a:rPr lang="en-US" sz="13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uyết</a:t>
                      </a:r>
                      <a:r>
                        <a:rPr lang="en-US" sz="13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toán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sản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3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lượng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ĐMT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 lvl="0" indent="0" algn="l" defTabSz="46609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72E3A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kumimoji="0" lang="en-US" sz="13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272E3A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13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272E3A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chỉnh</a:t>
                      </a:r>
                      <a:endParaRPr kumimoji="0" lang="en-US" sz="1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72E3A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54185"/>
              </p:ext>
            </p:extLst>
          </p:nvPr>
        </p:nvGraphicFramePr>
        <p:xfrm>
          <a:off x="5913436" y="3802062"/>
          <a:ext cx="6019801" cy="22264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75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958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048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53056">
                <a:tc gridSpan="4"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III/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Quản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lý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khách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hàng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bán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dư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8944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KHMT1</a:t>
                      </a:r>
                      <a:endParaRPr lang="en-US" sz="13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Thêm</a:t>
                      </a:r>
                      <a:r>
                        <a:rPr lang="en-US" sz="13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mới </a:t>
                      </a:r>
                      <a:r>
                        <a:rPr lang="en-US" sz="130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3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hách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hàng </a:t>
                      </a:r>
                      <a:r>
                        <a:rPr lang="en-US" sz="13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đấu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nối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với HTĐ</a:t>
                      </a:r>
                      <a:endParaRPr lang="en-US" sz="13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Xây dựng mới</a:t>
                      </a:r>
                      <a:endParaRPr lang="en-US" sz="13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KHMT2</a:t>
                      </a:r>
                      <a:endParaRPr lang="en-US" sz="13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Thêm</a:t>
                      </a:r>
                      <a:r>
                        <a:rPr lang="en-US" sz="13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mới </a:t>
                      </a:r>
                      <a:r>
                        <a:rPr lang="en-US" sz="130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3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hách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hàng có </a:t>
                      </a:r>
                      <a:r>
                        <a:rPr lang="en-US" sz="13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đấu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nối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với HTĐ</a:t>
                      </a:r>
                      <a:endParaRPr lang="en-US" sz="13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Xây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dựng</a:t>
                      </a: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mới</a:t>
                      </a:r>
                      <a:endParaRPr lang="en-US" sz="13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4675"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TK</a:t>
                      </a:r>
                      <a:endParaRPr lang="en-US" sz="13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13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kiếm</a:t>
                      </a:r>
                      <a:r>
                        <a:rPr lang="en-US" sz="13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khách</a:t>
                      </a:r>
                      <a:r>
                        <a:rPr lang="en-US" sz="13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hàng </a:t>
                      </a:r>
                      <a:r>
                        <a:rPr lang="en-US" sz="130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3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bán </a:t>
                      </a:r>
                      <a:r>
                        <a:rPr lang="en-US" sz="130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1300" baseline="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dư</a:t>
                      </a:r>
                      <a:endParaRPr lang="en-US" sz="13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Xây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3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dựng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mới</a:t>
                      </a:r>
                      <a:endParaRPr lang="en-US" sz="13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5440" marR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64675">
                <a:tc gridSpan="4">
                  <a:txBody>
                    <a:bodyPr/>
                    <a:lstStyle/>
                    <a:p>
                      <a:pPr marL="0" marR="889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V/Báo cáo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điện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mặt </a:t>
                      </a:r>
                      <a:r>
                        <a:rPr lang="en-US" sz="13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trời</a:t>
                      </a:r>
                      <a:endParaRPr lang="en-US" sz="13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18432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 tin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637" y="1058862"/>
            <a:ext cx="10210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600" smtClean="0">
                <a:latin typeface="+mj-lt"/>
              </a:rPr>
              <a:t>Gửi </a:t>
            </a:r>
            <a:r>
              <a:rPr lang="en-US" sz="2600" i="1" smtClean="0">
                <a:latin typeface="+mj-lt"/>
              </a:rPr>
              <a:t>văn bản số 282/EVNICT-TTPM</a:t>
            </a:r>
            <a:r>
              <a:rPr lang="en-US" sz="2600" smtClean="0">
                <a:latin typeface="+mj-lt"/>
              </a:rPr>
              <a:t> ngày 17/03/2025 về việc </a:t>
            </a:r>
            <a:r>
              <a:rPr lang="vi-VN" sz="2800"/>
              <a:t>Triển khai quản lý điện mặt trời mái nhà theo Nghị định 58/2025/NĐ-CP trên chương trình </a:t>
            </a:r>
            <a:r>
              <a:rPr lang="vi-VN" sz="2800" smtClean="0"/>
              <a:t>CMIS4.0</a:t>
            </a:r>
            <a:endParaRPr lang="en-US" sz="2600" smtClean="0">
              <a:latin typeface="+mj-lt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600" smtClean="0">
                <a:latin typeface="+mj-lt"/>
              </a:rPr>
              <a:t>Tiếp tục hiệu chỉnh bổ sung chức năng không đấu nối và báo cáo ĐMT theo vb 429/QĐ-EVN</a:t>
            </a:r>
          </a:p>
          <a:p>
            <a:pPr marL="466090" lvl="2">
              <a:lnSpc>
                <a:spcPct val="120000"/>
              </a:lnSpc>
            </a:pPr>
            <a:endParaRPr lang="en-US" sz="3200" smtClean="0"/>
          </a:p>
          <a:p>
            <a:pPr marL="466090" lvl="2">
              <a:lnSpc>
                <a:spcPct val="120000"/>
              </a:lnSpc>
            </a:pPr>
            <a:endParaRPr lang="en-US" sz="3200" smtClean="0"/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sz="32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8706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 sách các chức năng bổ sung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637" y="1058862"/>
            <a:ext cx="4419600" cy="4782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3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3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yêu </a:t>
            </a:r>
            <a:r>
              <a:rPr lang="en-US" sz="3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sz="3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600" dirty="0" err="1" smtClean="0">
                <a:latin typeface="+mj-lt"/>
              </a:rPr>
              <a:t>Bổ</a:t>
            </a:r>
            <a:r>
              <a:rPr lang="en-US" sz="2600" dirty="0" smtClean="0">
                <a:latin typeface="+mj-lt"/>
              </a:rPr>
              <a:t> sung </a:t>
            </a:r>
            <a:r>
              <a:rPr lang="en-US" sz="2600" dirty="0" err="1" smtClean="0">
                <a:latin typeface="+mj-lt"/>
              </a:rPr>
              <a:t>luồng</a:t>
            </a:r>
            <a:r>
              <a:rPr lang="en-US" sz="2600" dirty="0" smtClean="0">
                <a:latin typeface="+mj-lt"/>
              </a:rPr>
              <a:t> </a:t>
            </a:r>
            <a:r>
              <a:rPr lang="en-US" sz="2600" dirty="0" err="1" smtClean="0">
                <a:latin typeface="+mj-lt"/>
              </a:rPr>
              <a:t>dịch</a:t>
            </a:r>
            <a:r>
              <a:rPr lang="en-US" sz="2600" dirty="0" smtClean="0">
                <a:latin typeface="+mj-lt"/>
              </a:rPr>
              <a:t> vụ kí mới hợp </a:t>
            </a:r>
            <a:r>
              <a:rPr lang="en-US" sz="2600" dirty="0" err="1" smtClean="0">
                <a:latin typeface="+mj-lt"/>
              </a:rPr>
              <a:t>đồng</a:t>
            </a:r>
            <a:r>
              <a:rPr lang="en-US" sz="2600" dirty="0" smtClean="0">
                <a:latin typeface="+mj-lt"/>
              </a:rPr>
              <a:t> ĐMT</a:t>
            </a: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600" dirty="0" err="1" smtClean="0">
                <a:latin typeface="+mj-lt"/>
              </a:rPr>
              <a:t>Bổ</a:t>
            </a:r>
            <a:r>
              <a:rPr lang="en-US" sz="2600" dirty="0" smtClean="0">
                <a:latin typeface="+mj-lt"/>
              </a:rPr>
              <a:t> sung </a:t>
            </a:r>
            <a:r>
              <a:rPr lang="en-US" sz="2600" dirty="0" err="1" smtClean="0">
                <a:latin typeface="+mj-lt"/>
              </a:rPr>
              <a:t>thông</a:t>
            </a:r>
            <a:r>
              <a:rPr lang="en-US" sz="2600" dirty="0" smtClean="0">
                <a:latin typeface="+mj-lt"/>
              </a:rPr>
              <a:t> tin </a:t>
            </a:r>
            <a:r>
              <a:rPr lang="en-US" sz="2600" dirty="0" err="1" smtClean="0">
                <a:latin typeface="+mj-lt"/>
              </a:rPr>
              <a:t>nhập</a:t>
            </a:r>
            <a:r>
              <a:rPr lang="en-US" sz="2600" dirty="0" smtClean="0">
                <a:latin typeface="+mj-lt"/>
              </a:rPr>
              <a:t> các loại </a:t>
            </a:r>
            <a:r>
              <a:rPr lang="en-US" sz="2600" dirty="0" err="1" smtClean="0">
                <a:latin typeface="+mj-lt"/>
              </a:rPr>
              <a:t>giấy</a:t>
            </a:r>
            <a:r>
              <a:rPr lang="en-US" sz="2600" dirty="0" smtClean="0">
                <a:latin typeface="+mj-lt"/>
              </a:rPr>
              <a:t> </a:t>
            </a:r>
            <a:r>
              <a:rPr lang="en-US" sz="2600" dirty="0" err="1" smtClean="0">
                <a:latin typeface="+mj-lt"/>
              </a:rPr>
              <a:t>tờ</a:t>
            </a:r>
            <a:endParaRPr lang="en-US" sz="2600" dirty="0" smtClean="0">
              <a:latin typeface="+mj-lt"/>
            </a:endParaRPr>
          </a:p>
          <a:p>
            <a:pPr marL="466090" lvl="2">
              <a:lnSpc>
                <a:spcPct val="120000"/>
              </a:lnSpc>
            </a:pPr>
            <a:endParaRPr lang="en-US" sz="3200" dirty="0" smtClean="0"/>
          </a:p>
          <a:p>
            <a:pPr marL="466090" lvl="2">
              <a:lnSpc>
                <a:spcPct val="120000"/>
              </a:lnSpc>
            </a:pPr>
            <a:endParaRPr lang="en-US" sz="3200" dirty="0" smtClean="0"/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sz="32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4237" y="1820862"/>
            <a:ext cx="7295238" cy="5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4440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 sách các chức năng bổ sung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637" y="1058862"/>
            <a:ext cx="11887200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3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3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3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hợp </a:t>
            </a:r>
            <a:r>
              <a:rPr lang="en-US" sz="3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endParaRPr lang="en-US" sz="3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400" dirty="0" err="1" smtClean="0">
                <a:latin typeface="+mj-lt"/>
              </a:rPr>
              <a:t>Hiệu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chỉnh</a:t>
            </a:r>
            <a:r>
              <a:rPr lang="en-US" sz="1400" dirty="0" smtClean="0">
                <a:latin typeface="+mj-lt"/>
              </a:rPr>
              <a:t> mẫu HĐ ĐMT </a:t>
            </a:r>
            <a:r>
              <a:rPr lang="en-US" sz="1400" dirty="0" err="1" smtClean="0">
                <a:latin typeface="+mj-lt"/>
              </a:rPr>
              <a:t>theo</a:t>
            </a:r>
            <a:r>
              <a:rPr lang="en-US" sz="1400" dirty="0" smtClean="0">
                <a:latin typeface="+mj-lt"/>
              </a:rPr>
              <a:t> NĐ58</a:t>
            </a: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400" dirty="0" err="1" smtClean="0">
                <a:latin typeface="+mj-lt"/>
              </a:rPr>
              <a:t>Bổ</a:t>
            </a:r>
            <a:r>
              <a:rPr lang="en-US" sz="1400" dirty="0" smtClean="0">
                <a:latin typeface="+mj-lt"/>
              </a:rPr>
              <a:t> sung các </a:t>
            </a:r>
            <a:r>
              <a:rPr lang="en-US" sz="1400" dirty="0" err="1" smtClean="0">
                <a:latin typeface="+mj-lt"/>
              </a:rPr>
              <a:t>trường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thông</a:t>
            </a:r>
            <a:r>
              <a:rPr lang="en-US" sz="1400" dirty="0" smtClean="0">
                <a:latin typeface="+mj-lt"/>
              </a:rPr>
              <a:t> tin </a:t>
            </a:r>
            <a:r>
              <a:rPr lang="en-US" sz="1400" dirty="0" err="1" smtClean="0">
                <a:latin typeface="+mj-lt"/>
              </a:rPr>
              <a:t>nhập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phục</a:t>
            </a:r>
            <a:r>
              <a:rPr lang="en-US" sz="1400" dirty="0" smtClean="0">
                <a:latin typeface="+mj-lt"/>
              </a:rPr>
              <a:t> vụ </a:t>
            </a:r>
            <a:r>
              <a:rPr lang="en-US" sz="1400" dirty="0" err="1" smtClean="0">
                <a:latin typeface="+mj-lt"/>
              </a:rPr>
              <a:t>việc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dự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thảo</a:t>
            </a:r>
            <a:r>
              <a:rPr lang="en-US" sz="1400" dirty="0" smtClean="0">
                <a:latin typeface="+mj-lt"/>
              </a:rPr>
              <a:t> hợp </a:t>
            </a:r>
            <a:r>
              <a:rPr lang="en-US" sz="1400" dirty="0" err="1" smtClean="0">
                <a:latin typeface="+mj-lt"/>
              </a:rPr>
              <a:t>đồng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tại</a:t>
            </a:r>
            <a:r>
              <a:rPr lang="en-US" sz="1400" dirty="0" smtClean="0">
                <a:latin typeface="+mj-lt"/>
              </a:rPr>
              <a:t> các tab “</a:t>
            </a:r>
            <a:r>
              <a:rPr lang="en-US" sz="1400" dirty="0" err="1" smtClean="0">
                <a:latin typeface="+mj-lt"/>
              </a:rPr>
              <a:t>Thông</a:t>
            </a:r>
            <a:r>
              <a:rPr lang="en-US" sz="1400" dirty="0" smtClean="0">
                <a:latin typeface="+mj-lt"/>
              </a:rPr>
              <a:t> tin hợp </a:t>
            </a:r>
            <a:r>
              <a:rPr lang="en-US" sz="1400" dirty="0" err="1" smtClean="0">
                <a:latin typeface="+mj-lt"/>
              </a:rPr>
              <a:t>đồng</a:t>
            </a:r>
            <a:r>
              <a:rPr lang="en-US" sz="1400" dirty="0" smtClean="0">
                <a:latin typeface="+mj-lt"/>
              </a:rPr>
              <a:t>”, tab “</a:t>
            </a:r>
            <a:r>
              <a:rPr lang="en-US" sz="1400" dirty="0" err="1" smtClean="0">
                <a:latin typeface="+mj-lt"/>
              </a:rPr>
              <a:t>Điểm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đo</a:t>
            </a:r>
            <a:r>
              <a:rPr lang="en-US" sz="1400" dirty="0" smtClean="0">
                <a:latin typeface="+mj-lt"/>
              </a:rPr>
              <a:t>”</a:t>
            </a: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1400" dirty="0" err="1" smtClean="0">
                <a:latin typeface="+mj-lt"/>
              </a:rPr>
              <a:t>Bổ</a:t>
            </a:r>
            <a:r>
              <a:rPr lang="en-US" sz="1400" dirty="0" smtClean="0">
                <a:latin typeface="+mj-lt"/>
              </a:rPr>
              <a:t> sung popup </a:t>
            </a:r>
            <a:r>
              <a:rPr lang="en-US" sz="1400" dirty="0" err="1" smtClean="0">
                <a:latin typeface="+mj-lt"/>
              </a:rPr>
              <a:t>hiển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 err="1" smtClean="0">
                <a:latin typeface="+mj-lt"/>
              </a:rPr>
              <a:t>thị</a:t>
            </a:r>
            <a:r>
              <a:rPr lang="en-US" sz="1400" dirty="0" smtClean="0">
                <a:latin typeface="+mj-lt"/>
              </a:rPr>
              <a:t> các </a:t>
            </a:r>
            <a:r>
              <a:rPr lang="en-US" sz="1400" dirty="0" err="1" smtClean="0">
                <a:latin typeface="+mj-lt"/>
              </a:rPr>
              <a:t>thông</a:t>
            </a:r>
            <a:r>
              <a:rPr lang="en-US" sz="1400" dirty="0" smtClean="0">
                <a:latin typeface="+mj-lt"/>
              </a:rPr>
              <a:t> tin về </a:t>
            </a:r>
            <a:r>
              <a:rPr lang="vi-VN" sz="1400" dirty="0">
                <a:latin typeface="+mj-lt"/>
              </a:rPr>
              <a:t>công suất cực đại (Pmax) theo công tơ đang mua điện của khách hàng</a:t>
            </a:r>
            <a:endParaRPr lang="en-US" sz="1400" dirty="0">
              <a:latin typeface="+mj-lt"/>
            </a:endParaRPr>
          </a:p>
          <a:p>
            <a:pPr marL="466090" lvl="2">
              <a:lnSpc>
                <a:spcPct val="120000"/>
              </a:lnSpc>
            </a:pPr>
            <a:endParaRPr lang="en-US" sz="3200" dirty="0" smtClean="0"/>
          </a:p>
          <a:p>
            <a:pPr marL="466090" lvl="2">
              <a:lnSpc>
                <a:spcPct val="120000"/>
              </a:lnSpc>
            </a:pPr>
            <a:endParaRPr lang="en-US" sz="3200" dirty="0" smtClean="0"/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sz="32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37" y="2659062"/>
            <a:ext cx="10199590" cy="376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4474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 sách các chức năng bổ sung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637" y="1058862"/>
            <a:ext cx="11887200" cy="3199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3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Nghiệm </a:t>
            </a:r>
            <a:r>
              <a:rPr lang="en-US" sz="3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endParaRPr lang="en-US" sz="3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000" dirty="0" err="1" smtClean="0">
                <a:latin typeface="+mj-lt"/>
              </a:rPr>
              <a:t>Bổ</a:t>
            </a:r>
            <a:r>
              <a:rPr lang="en-US" sz="2000" dirty="0" smtClean="0">
                <a:latin typeface="+mj-lt"/>
              </a:rPr>
              <a:t> sung </a:t>
            </a:r>
            <a:r>
              <a:rPr lang="en-US" sz="2000" dirty="0" err="1" smtClean="0">
                <a:latin typeface="+mj-lt"/>
              </a:rPr>
              <a:t>chức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năng</a:t>
            </a:r>
            <a:r>
              <a:rPr lang="en-US" sz="2000" dirty="0" smtClean="0">
                <a:latin typeface="+mj-lt"/>
              </a:rPr>
              <a:t> Nghiệm </a:t>
            </a:r>
            <a:r>
              <a:rPr lang="en-US" sz="2000" dirty="0" err="1" smtClean="0">
                <a:latin typeface="+mj-lt"/>
              </a:rPr>
              <a:t>thu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ghi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nhận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trạng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thái</a:t>
            </a:r>
            <a:r>
              <a:rPr lang="en-US" sz="2000" dirty="0" smtClean="0">
                <a:latin typeface="+mj-lt"/>
              </a:rPr>
              <a:t> nghiệm </a:t>
            </a:r>
            <a:r>
              <a:rPr lang="en-US" sz="2000" dirty="0" err="1" smtClean="0">
                <a:latin typeface="+mj-lt"/>
              </a:rPr>
              <a:t>thu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hệ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thống</a:t>
            </a:r>
            <a:r>
              <a:rPr lang="en-US" sz="2000" dirty="0" smtClean="0">
                <a:latin typeface="+mj-lt"/>
              </a:rPr>
              <a:t> ĐMT</a:t>
            </a:r>
          </a:p>
          <a:p>
            <a:pPr marL="466090" lvl="2">
              <a:lnSpc>
                <a:spcPct val="120000"/>
              </a:lnSpc>
            </a:pPr>
            <a:endParaRPr lang="en-US" sz="3200" dirty="0" smtClean="0"/>
          </a:p>
          <a:p>
            <a:pPr marL="466090" lvl="2">
              <a:lnSpc>
                <a:spcPct val="120000"/>
              </a:lnSpc>
            </a:pPr>
            <a:endParaRPr lang="en-US" sz="3200" dirty="0" smtClean="0"/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sz="32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37" y="2196978"/>
            <a:ext cx="9409524" cy="4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4494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 sách các chức năng bổ sung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637" y="1058862"/>
            <a:ext cx="11887200" cy="334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3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Quản lý bức xạ mặt trời</a:t>
            </a:r>
            <a:endParaRPr lang="en-US" sz="3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600" smtClean="0">
                <a:latin typeface="+mj-lt"/>
              </a:rPr>
              <a:t>Khai báo, cập nhật giá trị Pvout theo địa chính </a:t>
            </a:r>
          </a:p>
          <a:p>
            <a:pPr marL="466090" lvl="2">
              <a:lnSpc>
                <a:spcPct val="120000"/>
              </a:lnSpc>
            </a:pPr>
            <a:endParaRPr lang="en-US" sz="3200" smtClean="0"/>
          </a:p>
          <a:p>
            <a:pPr marL="466090" lvl="2">
              <a:lnSpc>
                <a:spcPct val="120000"/>
              </a:lnSpc>
            </a:pPr>
            <a:endParaRPr lang="en-US" sz="3200" smtClean="0"/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sz="32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75" y="2659062"/>
            <a:ext cx="12447619" cy="3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7570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 sách các chức năng bổ sung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637" y="1058862"/>
            <a:ext cx="11887200" cy="382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3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Thu thập chỉ số đo xa </a:t>
            </a:r>
            <a:endParaRPr lang="en-US" sz="3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600" smtClean="0">
                <a:latin typeface="+mj-lt"/>
              </a:rPr>
              <a:t>Nhận chỉ số đo xa ĐMT: hiệu chỉnh cho phép nhận chỉ số theo bcs nhận ĐMT </a:t>
            </a:r>
          </a:p>
          <a:p>
            <a:pPr marL="466090" lvl="2">
              <a:lnSpc>
                <a:spcPct val="120000"/>
              </a:lnSpc>
            </a:pPr>
            <a:endParaRPr lang="en-US" sz="3200" smtClean="0"/>
          </a:p>
          <a:p>
            <a:pPr marL="466090" lvl="2">
              <a:lnSpc>
                <a:spcPct val="120000"/>
              </a:lnSpc>
            </a:pPr>
            <a:endParaRPr lang="en-US" sz="3200" smtClean="0"/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sz="32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1.png" title="Hình ảnh"/>
          <p:cNvPicPr preferRelativeResize="0"/>
          <p:nvPr/>
        </p:nvPicPr>
        <p:blipFill>
          <a:blip r:embed="rId2" cstate="print"/>
          <a:stretch>
            <a:fillRect/>
          </a:stretch>
        </p:blipFill>
        <p:spPr>
          <a:xfrm>
            <a:off x="736909" y="2654206"/>
            <a:ext cx="11029950" cy="4348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486687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 rot="16200000" flipH="1">
            <a:off x="1928716" y="3457904"/>
            <a:ext cx="5254694" cy="88594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75" dirty="0"/>
          </a:p>
        </p:txBody>
      </p:sp>
      <p:sp>
        <p:nvSpPr>
          <p:cNvPr id="4" name="Title 3" hidden="1"/>
          <p:cNvSpPr>
            <a:spLocks noGrp="1"/>
          </p:cNvSpPr>
          <p:nvPr>
            <p:ph type="title" idx="4294967295"/>
          </p:nvPr>
        </p:nvSpPr>
        <p:spPr>
          <a:xfrm>
            <a:off x="0" y="68263"/>
            <a:ext cx="11890375" cy="11461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Human resources slide 5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720821"/>
            <a:ext cx="5673753" cy="4807404"/>
          </a:xfrm>
          <a:prstGeom prst="rect">
            <a:avLst/>
          </a:prstGeom>
          <a:pattFill prst="ltDnDiag">
            <a:fgClr>
              <a:schemeClr val="bg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75" dirty="0"/>
          </a:p>
        </p:txBody>
      </p:sp>
      <p:sp>
        <p:nvSpPr>
          <p:cNvPr id="31" name="Rectangle: Rounded Corners 30"/>
          <p:cNvSpPr/>
          <p:nvPr/>
        </p:nvSpPr>
        <p:spPr>
          <a:xfrm>
            <a:off x="4442295" y="3759605"/>
            <a:ext cx="7620796" cy="801736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/>
          </a:p>
        </p:txBody>
      </p:sp>
      <p:sp>
        <p:nvSpPr>
          <p:cNvPr id="32" name="Rectangle: Rounded Corners 31"/>
          <p:cNvSpPr/>
          <p:nvPr/>
        </p:nvSpPr>
        <p:spPr>
          <a:xfrm>
            <a:off x="4541836" y="2659062"/>
            <a:ext cx="7620796" cy="801736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75" dirty="0"/>
          </a:p>
        </p:txBody>
      </p:sp>
      <p:sp>
        <p:nvSpPr>
          <p:cNvPr id="33" name="Rectangle: Rounded Corners 32"/>
          <p:cNvSpPr/>
          <p:nvPr/>
        </p:nvSpPr>
        <p:spPr>
          <a:xfrm>
            <a:off x="4541836" y="1516062"/>
            <a:ext cx="7620795" cy="801736"/>
          </a:xfrm>
          <a:prstGeom prst="roundRect">
            <a:avLst>
              <a:gd name="adj" fmla="val 50000"/>
            </a:avLst>
          </a:prstGeom>
          <a:solidFill>
            <a:srgbClr val="CE2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75" dirty="0"/>
          </a:p>
        </p:txBody>
      </p:sp>
      <p:sp>
        <p:nvSpPr>
          <p:cNvPr id="36" name="Oval 35"/>
          <p:cNvSpPr/>
          <p:nvPr/>
        </p:nvSpPr>
        <p:spPr>
          <a:xfrm>
            <a:off x="11439525" y="1585837"/>
            <a:ext cx="645102" cy="6451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37" name="Oval 36"/>
          <p:cNvSpPr/>
          <p:nvPr/>
        </p:nvSpPr>
        <p:spPr>
          <a:xfrm>
            <a:off x="11427095" y="2730964"/>
            <a:ext cx="645102" cy="6451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38" name="Oval 37"/>
          <p:cNvSpPr/>
          <p:nvPr/>
        </p:nvSpPr>
        <p:spPr>
          <a:xfrm>
            <a:off x="11440535" y="3836334"/>
            <a:ext cx="645102" cy="6451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39" name="Title 1"/>
          <p:cNvSpPr txBox="1"/>
          <p:nvPr/>
        </p:nvSpPr>
        <p:spPr>
          <a:xfrm>
            <a:off x="4871430" y="2806068"/>
            <a:ext cx="7162800" cy="494894"/>
          </a:xfrm>
          <a:prstGeom prst="rect">
            <a:avLst/>
          </a:prstGeom>
        </p:spPr>
        <p:txBody>
          <a:bodyPr vert="horz" wrap="square" lIns="124347" tIns="62174" rIns="124347" bIns="62174" rtlCol="0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3330"/>
            <a:r>
              <a:rPr lang="en-US" sz="24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Luồng</a:t>
            </a:r>
            <a:r>
              <a:rPr lang="en-US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nghiệp</a:t>
            </a:r>
            <a:r>
              <a:rPr lang="en-US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vụ</a:t>
            </a:r>
            <a:r>
              <a:rPr lang="en-US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thực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hiện</a:t>
            </a:r>
            <a:endParaRPr 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0" name="Title 1"/>
          <p:cNvSpPr txBox="1"/>
          <p:nvPr/>
        </p:nvSpPr>
        <p:spPr>
          <a:xfrm>
            <a:off x="4889141" y="1673673"/>
            <a:ext cx="7162800" cy="494894"/>
          </a:xfrm>
          <a:prstGeom prst="rect">
            <a:avLst/>
          </a:prstGeom>
        </p:spPr>
        <p:txBody>
          <a:bodyPr vert="horz" wrap="square" lIns="124347" tIns="62174" rIns="124347" bIns="62174" rtlCol="0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8565"/>
            <a:r>
              <a:rPr lang="en-US" sz="2400">
                <a:solidFill>
                  <a:schemeClr val="bg1"/>
                </a:solidFill>
                <a:cs typeface="Arial" panose="020B0604020202020204" pitchFamily="34" charset="0"/>
              </a:rPr>
              <a:t>PHẠM </a:t>
            </a:r>
            <a:r>
              <a:rPr lang="en-US" sz="2400" smtClean="0">
                <a:solidFill>
                  <a:schemeClr val="bg1"/>
                </a:solidFill>
                <a:cs typeface="Arial" panose="020B0604020202020204" pitchFamily="34" charset="0"/>
              </a:rPr>
              <a:t>VI NGHIỆP VỤ</a:t>
            </a:r>
            <a:endParaRPr 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1" name="Title 1"/>
          <p:cNvSpPr txBox="1"/>
          <p:nvPr/>
        </p:nvSpPr>
        <p:spPr>
          <a:xfrm>
            <a:off x="5075237" y="3907570"/>
            <a:ext cx="7162800" cy="494894"/>
          </a:xfrm>
          <a:prstGeom prst="rect">
            <a:avLst/>
          </a:prstGeom>
        </p:spPr>
        <p:txBody>
          <a:bodyPr vert="horz" wrap="square" lIns="124347" tIns="62174" rIns="124347" bIns="62174" rtlCol="0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8565"/>
            <a:endParaRPr 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11552237" y="3954462"/>
            <a:ext cx="423732" cy="423732"/>
          </a:xfrm>
          <a:prstGeom prst="ellipse">
            <a:avLst/>
          </a:prstGeom>
          <a:solidFill>
            <a:srgbClr val="99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3</a:t>
            </a:r>
          </a:p>
        </p:txBody>
      </p:sp>
      <p:sp>
        <p:nvSpPr>
          <p:cNvPr id="47" name="Oval 46"/>
          <p:cNvSpPr/>
          <p:nvPr/>
        </p:nvSpPr>
        <p:spPr>
          <a:xfrm>
            <a:off x="11552237" y="2844930"/>
            <a:ext cx="423732" cy="4237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/>
              <a:t>2</a:t>
            </a:r>
          </a:p>
        </p:txBody>
      </p:sp>
      <p:sp>
        <p:nvSpPr>
          <p:cNvPr id="48" name="Oval 47"/>
          <p:cNvSpPr/>
          <p:nvPr/>
        </p:nvSpPr>
        <p:spPr>
          <a:xfrm>
            <a:off x="11563960" y="1701930"/>
            <a:ext cx="423732" cy="42373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1</a:t>
            </a:r>
          </a:p>
        </p:txBody>
      </p:sp>
      <p:pic>
        <p:nvPicPr>
          <p:cNvPr id="49" name="Picture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1487"/>
            <a:ext cx="4190006" cy="2693575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" y="138509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321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000" b="1" smtClean="0">
                <a:solidFill>
                  <a:srgbClr val="00589A"/>
                </a:solidFill>
                <a:latin typeface="+mj-lt"/>
                <a:cs typeface="Segoe UI" panose="020B0502040204020203" pitchFamily="34" charset="0"/>
              </a:rPr>
              <a:t>NỘI DUNG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589A"/>
              </a:solidFill>
              <a:effectLst/>
              <a:uLnTx/>
              <a:uFillTx/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21" name="Rectangle: Rounded Corners 32"/>
          <p:cNvSpPr/>
          <p:nvPr/>
        </p:nvSpPr>
        <p:spPr>
          <a:xfrm>
            <a:off x="4617242" y="4829126"/>
            <a:ext cx="7620795" cy="801736"/>
          </a:xfrm>
          <a:prstGeom prst="roundRect">
            <a:avLst>
              <a:gd name="adj" fmla="val 50000"/>
            </a:avLst>
          </a:prstGeom>
          <a:solidFill>
            <a:srgbClr val="CE2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75" dirty="0"/>
          </a:p>
        </p:txBody>
      </p:sp>
      <p:sp>
        <p:nvSpPr>
          <p:cNvPr id="22" name="Oval 21"/>
          <p:cNvSpPr/>
          <p:nvPr/>
        </p:nvSpPr>
        <p:spPr>
          <a:xfrm>
            <a:off x="11514931" y="4898901"/>
            <a:ext cx="645102" cy="6451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3" name="Oval 22"/>
          <p:cNvSpPr/>
          <p:nvPr/>
        </p:nvSpPr>
        <p:spPr>
          <a:xfrm>
            <a:off x="11639366" y="5014994"/>
            <a:ext cx="423732" cy="42373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/>
              <a:t>4</a:t>
            </a:r>
            <a:endParaRPr lang="en-US" sz="2200" b="1" dirty="0"/>
          </a:p>
        </p:txBody>
      </p:sp>
      <p:sp>
        <p:nvSpPr>
          <p:cNvPr id="24" name="Title 1"/>
          <p:cNvSpPr txBox="1"/>
          <p:nvPr/>
        </p:nvSpPr>
        <p:spPr>
          <a:xfrm>
            <a:off x="5046228" y="4986311"/>
            <a:ext cx="7162800" cy="494894"/>
          </a:xfrm>
          <a:prstGeom prst="rect">
            <a:avLst/>
          </a:prstGeom>
        </p:spPr>
        <p:txBody>
          <a:bodyPr vert="horz" wrap="square" lIns="124347" tIns="62174" rIns="124347" bIns="62174" rtlCol="0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3330"/>
            <a:endParaRPr 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9" name="Title 1"/>
          <p:cNvSpPr txBox="1"/>
          <p:nvPr/>
        </p:nvSpPr>
        <p:spPr>
          <a:xfrm>
            <a:off x="4892067" y="3938969"/>
            <a:ext cx="7162800" cy="494894"/>
          </a:xfrm>
          <a:prstGeom prst="rect">
            <a:avLst/>
          </a:prstGeom>
        </p:spPr>
        <p:txBody>
          <a:bodyPr vert="horz" wrap="square" lIns="124347" tIns="62174" rIns="124347" bIns="62174" rtlCol="0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3330"/>
            <a:r>
              <a:rPr lang="en-US" sz="24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Chức</a:t>
            </a:r>
            <a:r>
              <a:rPr lang="en-US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năng</a:t>
            </a:r>
            <a:r>
              <a:rPr lang="en-US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bổ</a:t>
            </a:r>
            <a:r>
              <a:rPr lang="en-US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sung/</a:t>
            </a:r>
            <a:r>
              <a:rPr 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hiệu</a:t>
            </a:r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chỉnh</a:t>
            </a:r>
            <a:endParaRPr 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2" name="Title 1"/>
          <p:cNvSpPr txBox="1"/>
          <p:nvPr/>
        </p:nvSpPr>
        <p:spPr>
          <a:xfrm>
            <a:off x="4889141" y="4958994"/>
            <a:ext cx="7330378" cy="494894"/>
          </a:xfrm>
          <a:prstGeom prst="rect">
            <a:avLst/>
          </a:prstGeom>
        </p:spPr>
        <p:txBody>
          <a:bodyPr vert="horz" wrap="square" lIns="124347" tIns="62174" rIns="124347" bIns="62174" rtlCol="0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43330"/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TRAO ĐỔI VÀ THẢO LUẬN</a:t>
            </a:r>
          </a:p>
        </p:txBody>
      </p:sp>
      <p:sp>
        <p:nvSpPr>
          <p:cNvPr id="34" name="Rectangle 33"/>
          <p:cNvSpPr/>
          <p:nvPr/>
        </p:nvSpPr>
        <p:spPr>
          <a:xfrm rot="16200000" flipH="1">
            <a:off x="2206672" y="3465770"/>
            <a:ext cx="4727360" cy="82292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st="25400" algn="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75" dirty="0"/>
          </a:p>
        </p:txBody>
      </p:sp>
    </p:spTree>
    <p:extLst>
      <p:ext uri="{BB962C8B-B14F-4D97-AF65-F5344CB8AC3E}">
        <p14:creationId xmlns:p14="http://schemas.microsoft.com/office/powerpoint/2010/main" val="13414912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 sách các chức năng bổ sung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84" y="886496"/>
            <a:ext cx="4716153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3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Quyết toán giá trị thanh toán tiền ĐMT</a:t>
            </a:r>
            <a:endParaRPr lang="en-US" sz="3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2" indent="-2794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600" smtClean="0">
                <a:latin typeface="+mj-lt"/>
              </a:rPr>
              <a:t>Hiển thị giá trị thanh toán theo công thức</a:t>
            </a:r>
          </a:p>
          <a:p>
            <a:pPr marL="0" lvl="2">
              <a:lnSpc>
                <a:spcPct val="120000"/>
              </a:lnSpc>
            </a:pPr>
            <a:r>
              <a:rPr lang="en-US" sz="2600" smtClean="0">
                <a:latin typeface="+mj-lt"/>
              </a:rPr>
              <a:t>Ví dụ: KH </a:t>
            </a:r>
            <a:r>
              <a:rPr lang="en-US" sz="2600"/>
              <a:t>PD06000102615</a:t>
            </a:r>
            <a:endParaRPr lang="en-US" sz="2600" smtClean="0">
              <a:latin typeface="+mj-lt"/>
            </a:endParaRPr>
          </a:p>
          <a:p>
            <a:pPr marL="457200" lvl="2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600" smtClean="0">
                <a:latin typeface="+mj-lt"/>
              </a:rPr>
              <a:t>Pvout = 119</a:t>
            </a:r>
          </a:p>
          <a:p>
            <a:pPr marL="457200" lvl="2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600" smtClean="0">
                <a:latin typeface="+mj-lt"/>
              </a:rPr>
              <a:t>Công suất lắp đặt = 5.26KWp</a:t>
            </a:r>
          </a:p>
          <a:p>
            <a:pPr marL="457200" lvl="2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600" smtClean="0">
                <a:solidFill>
                  <a:srgbClr val="0000FF"/>
                </a:solidFill>
                <a:latin typeface="+mj-lt"/>
              </a:rPr>
              <a:t>Sản lượng thực phát</a:t>
            </a:r>
            <a:r>
              <a:rPr lang="en-US" sz="2600" smtClean="0">
                <a:latin typeface="+mj-lt"/>
              </a:rPr>
              <a:t>: 300</a:t>
            </a:r>
          </a:p>
          <a:p>
            <a:pPr marL="457200" lvl="2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600" smtClean="0">
                <a:solidFill>
                  <a:srgbClr val="00589A"/>
                </a:solidFill>
                <a:latin typeface="+mj-lt"/>
              </a:rPr>
              <a:t>Sản lượng ngưỡng</a:t>
            </a:r>
            <a:r>
              <a:rPr lang="en-US" sz="2600" smtClean="0">
                <a:latin typeface="+mj-lt"/>
              </a:rPr>
              <a:t>: 627</a:t>
            </a:r>
          </a:p>
          <a:p>
            <a:pPr marL="457200" lvl="2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600" smtClean="0">
                <a:solidFill>
                  <a:srgbClr val="99CC00"/>
                </a:solidFill>
                <a:latin typeface="+mj-lt"/>
              </a:rPr>
              <a:t>Sản lượng tính toán</a:t>
            </a:r>
            <a:r>
              <a:rPr lang="en-US" sz="2600" smtClean="0">
                <a:latin typeface="+mj-lt"/>
              </a:rPr>
              <a:t>:  </a:t>
            </a:r>
          </a:p>
          <a:p>
            <a:pPr marL="466090" lvl="2">
              <a:lnSpc>
                <a:spcPct val="120000"/>
              </a:lnSpc>
            </a:pPr>
            <a:r>
              <a:rPr lang="en-US" sz="2600" smtClean="0"/>
              <a:t>Min ( 300, 627*20%)</a:t>
            </a:r>
            <a:r>
              <a:rPr lang="en-US" sz="2600"/>
              <a:t> </a:t>
            </a:r>
            <a:r>
              <a:rPr lang="en-US" sz="2600" smtClean="0"/>
              <a:t>= 125</a:t>
            </a: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sz="32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838" y="1589530"/>
            <a:ext cx="7928284" cy="352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9278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 sách các chức năng bổ sung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84" y="886496"/>
            <a:ext cx="12415837" cy="1168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 mới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đầu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bán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dư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với HTĐ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endParaRPr lang="en-US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r>
              <a:rPr lang="en-US" sz="2000" dirty="0" smtClean="0"/>
              <a:t>- Cho </a:t>
            </a:r>
            <a:r>
              <a:rPr lang="en-US" sz="2000" dirty="0" err="1" smtClean="0"/>
              <a:t>phép</a:t>
            </a:r>
            <a:r>
              <a:rPr lang="en-US" sz="2000" dirty="0" smtClean="0"/>
              <a:t> </a:t>
            </a:r>
            <a:r>
              <a:rPr lang="en-US" sz="2000" dirty="0" err="1" smtClean="0"/>
              <a:t>nhập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chung</a:t>
            </a:r>
            <a:endParaRPr lang="en-US" sz="20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913132"/>
            <a:ext cx="10990267" cy="5115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1667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 sách các chức năng bổ sung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84" y="886496"/>
            <a:ext cx="124158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 mới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đầu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bán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dư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với HTĐ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endParaRPr lang="en-US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r>
              <a:rPr lang="en-US" sz="2000" dirty="0" smtClean="0"/>
              <a:t>- Cho </a:t>
            </a:r>
            <a:r>
              <a:rPr lang="en-US" sz="2000" dirty="0" err="1" smtClean="0"/>
              <a:t>phép</a:t>
            </a:r>
            <a:r>
              <a:rPr lang="en-US" sz="2000" dirty="0" smtClean="0"/>
              <a:t> </a:t>
            </a:r>
            <a:r>
              <a:rPr lang="en-US" sz="2000" dirty="0" err="1" smtClean="0"/>
              <a:t>nhập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chi </a:t>
            </a:r>
            <a:r>
              <a:rPr lang="en-US" sz="2000" dirty="0" err="1" smtClean="0"/>
              <a:t>tiết</a:t>
            </a:r>
            <a:endParaRPr lang="en-US" sz="20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837" y="1820862"/>
            <a:ext cx="11330733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36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 sách các chức năng bổ sung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84" y="886496"/>
            <a:ext cx="124158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 mới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đầu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bán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dư Có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với HTĐ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endParaRPr lang="en-US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r>
              <a:rPr lang="en-US" sz="2000" dirty="0" smtClean="0"/>
              <a:t>- Cho </a:t>
            </a:r>
            <a:r>
              <a:rPr lang="en-US" sz="2000" dirty="0" err="1" smtClean="0"/>
              <a:t>phép</a:t>
            </a:r>
            <a:r>
              <a:rPr lang="en-US" sz="2000" dirty="0" smtClean="0"/>
              <a:t> </a:t>
            </a:r>
            <a:r>
              <a:rPr lang="en-US" sz="2000" dirty="0" err="1" smtClean="0"/>
              <a:t>nhập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chung</a:t>
            </a:r>
            <a:endParaRPr lang="en-US" sz="20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837" y="1744662"/>
            <a:ext cx="11333171" cy="490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5365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 sách các chức năng bổ sung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84" y="886496"/>
            <a:ext cx="124158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 mới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đầu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bán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dư Có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với HTĐ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endParaRPr lang="en-US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r>
              <a:rPr lang="en-US" sz="2000" dirty="0" smtClean="0"/>
              <a:t>- Cho </a:t>
            </a:r>
            <a:r>
              <a:rPr lang="en-US" sz="2000" dirty="0" err="1" smtClean="0"/>
              <a:t>phép</a:t>
            </a:r>
            <a:r>
              <a:rPr lang="en-US" sz="2000" dirty="0" smtClean="0"/>
              <a:t> </a:t>
            </a:r>
            <a:r>
              <a:rPr lang="en-US" sz="2000" dirty="0" err="1" smtClean="0"/>
              <a:t>nhập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chi </a:t>
            </a:r>
            <a:r>
              <a:rPr lang="en-US" sz="2000" dirty="0" err="1" smtClean="0"/>
              <a:t>tiết</a:t>
            </a:r>
            <a:r>
              <a:rPr lang="en-US" sz="2000" dirty="0" smtClean="0"/>
              <a:t> </a:t>
            </a:r>
            <a:r>
              <a:rPr lang="en-US" sz="2000" dirty="0" err="1" smtClean="0"/>
              <a:t>dự</a:t>
            </a:r>
            <a:r>
              <a:rPr lang="en-US" sz="2000" dirty="0" smtClean="0"/>
              <a:t> </a:t>
            </a:r>
            <a:r>
              <a:rPr lang="en-US" sz="2000" dirty="0" err="1" smtClean="0"/>
              <a:t>án</a:t>
            </a:r>
            <a:endParaRPr lang="en-US" sz="20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" y="2086825"/>
            <a:ext cx="10737798" cy="420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9732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 sách các chức năng bổ sung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84" y="886496"/>
            <a:ext cx="124158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 mới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đầu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bán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dư Có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với HTĐ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endParaRPr lang="en-US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r>
              <a:rPr lang="en-US" sz="2000" dirty="0" smtClean="0"/>
              <a:t>- Cho </a:t>
            </a:r>
            <a:r>
              <a:rPr lang="en-US" sz="2000" dirty="0" err="1" smtClean="0"/>
              <a:t>phép</a:t>
            </a:r>
            <a:r>
              <a:rPr lang="en-US" sz="2000" dirty="0" smtClean="0"/>
              <a:t> </a:t>
            </a:r>
            <a:r>
              <a:rPr lang="en-US" sz="2000" dirty="0" err="1" smtClean="0"/>
              <a:t>nhập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 </a:t>
            </a:r>
            <a:r>
              <a:rPr lang="en-US" sz="2000" dirty="0" err="1" smtClean="0"/>
              <a:t>khảo</a:t>
            </a:r>
            <a:r>
              <a:rPr lang="en-US" sz="2000" dirty="0" smtClean="0"/>
              <a:t> sát/nghiệm </a:t>
            </a:r>
            <a:r>
              <a:rPr lang="en-US" sz="2000" dirty="0" err="1" smtClean="0"/>
              <a:t>thu</a:t>
            </a:r>
            <a:r>
              <a:rPr lang="en-US" sz="2000" dirty="0" smtClean="0"/>
              <a:t> </a:t>
            </a:r>
            <a:r>
              <a:rPr lang="en-US" sz="2000" dirty="0" err="1" smtClean="0"/>
              <a:t>dự</a:t>
            </a:r>
            <a:r>
              <a:rPr lang="en-US" sz="2000" dirty="0" smtClean="0"/>
              <a:t> </a:t>
            </a:r>
            <a:r>
              <a:rPr lang="en-US" sz="2000" dirty="0" err="1" smtClean="0"/>
              <a:t>án</a:t>
            </a:r>
            <a:endParaRPr lang="en-US" sz="20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37" y="2089278"/>
            <a:ext cx="11322854" cy="377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6554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 sách các chức năng bổ sung hiệu chỉnh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84" y="886496"/>
            <a:ext cx="124158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đầu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bán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dư </a:t>
            </a:r>
          </a:p>
          <a:p>
            <a:pPr marL="0" lvl="1">
              <a:lnSpc>
                <a:spcPct val="120000"/>
              </a:lnSpc>
            </a:pPr>
            <a:r>
              <a:rPr lang="en-US" sz="2000" dirty="0" smtClean="0"/>
              <a:t>- Cho </a:t>
            </a:r>
            <a:r>
              <a:rPr lang="en-US" sz="2000" dirty="0" err="1" smtClean="0"/>
              <a:t>phép</a:t>
            </a:r>
            <a:r>
              <a:rPr lang="en-US" sz="2000" dirty="0" smtClean="0"/>
              <a:t> tìm </a:t>
            </a:r>
            <a:r>
              <a:rPr lang="en-US" sz="2000" dirty="0" err="1" smtClean="0"/>
              <a:t>kiếm</a:t>
            </a:r>
            <a:r>
              <a:rPr lang="en-US" sz="2000" dirty="0" smtClean="0"/>
              <a:t> </a:t>
            </a:r>
            <a:r>
              <a:rPr lang="en-US" sz="2000" dirty="0" err="1" smtClean="0"/>
              <a:t>tra</a:t>
            </a:r>
            <a:r>
              <a:rPr lang="en-US" sz="2000" dirty="0" smtClean="0"/>
              <a:t> </a:t>
            </a:r>
            <a:r>
              <a:rPr lang="en-US" sz="2000" dirty="0" err="1" smtClean="0"/>
              <a:t>cứu</a:t>
            </a:r>
            <a:r>
              <a:rPr lang="en-US" sz="2000" dirty="0" smtClean="0"/>
              <a:t> các </a:t>
            </a:r>
            <a:r>
              <a:rPr lang="en-US" sz="2000" dirty="0" err="1" smtClean="0"/>
              <a:t>dự</a:t>
            </a:r>
            <a:r>
              <a:rPr lang="en-US" sz="2000" dirty="0" smtClean="0"/>
              <a:t> </a:t>
            </a:r>
            <a:r>
              <a:rPr lang="en-US" sz="2000" dirty="0" err="1" smtClean="0"/>
              <a:t>án</a:t>
            </a:r>
            <a:r>
              <a:rPr lang="en-US" sz="2000" dirty="0" smtClean="0"/>
              <a:t>/</a:t>
            </a:r>
            <a:r>
              <a:rPr lang="en-US" sz="2000" dirty="0" err="1" smtClean="0"/>
              <a:t>chủ</a:t>
            </a:r>
            <a:r>
              <a:rPr lang="en-US" sz="2000" dirty="0" smtClean="0"/>
              <a:t> đầu </a:t>
            </a:r>
            <a:r>
              <a:rPr lang="en-US" sz="2000" dirty="0" err="1" smtClean="0"/>
              <a:t>tư</a:t>
            </a:r>
            <a:r>
              <a:rPr lang="en-US" sz="2000" dirty="0" smtClean="0"/>
              <a:t> ĐMTMN </a:t>
            </a:r>
            <a:r>
              <a:rPr lang="en-US" sz="2000" dirty="0" err="1" smtClean="0"/>
              <a:t>không</a:t>
            </a:r>
            <a:r>
              <a:rPr lang="en-US" sz="2000" dirty="0" smtClean="0"/>
              <a:t> bán </a:t>
            </a:r>
            <a:r>
              <a:rPr lang="en-US" sz="2000" dirty="0" err="1" smtClean="0"/>
              <a:t>điện</a:t>
            </a:r>
            <a:r>
              <a:rPr lang="en-US" sz="2000" dirty="0" smtClean="0"/>
              <a:t> dư có/</a:t>
            </a:r>
            <a:r>
              <a:rPr lang="en-US" sz="2000" dirty="0" err="1" smtClean="0"/>
              <a:t>không</a:t>
            </a:r>
            <a:r>
              <a:rPr lang="en-US" sz="2000" dirty="0" smtClean="0"/>
              <a:t> </a:t>
            </a:r>
            <a:r>
              <a:rPr lang="en-US" sz="2000" dirty="0" err="1" smtClean="0"/>
              <a:t>đấu</a:t>
            </a:r>
            <a:r>
              <a:rPr lang="en-US" sz="2000" dirty="0" smtClean="0"/>
              <a:t> </a:t>
            </a:r>
            <a:r>
              <a:rPr lang="en-US" sz="2000" dirty="0" err="1" smtClean="0"/>
              <a:t>nối</a:t>
            </a:r>
            <a:endParaRPr lang="en-US" sz="20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37" y="1839389"/>
            <a:ext cx="11457790" cy="515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1720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ultiple people looking at blueprints&#10;"/>
          <p:cNvPicPr>
            <a:picLocks noChangeAspect="1"/>
          </p:cNvPicPr>
          <p:nvPr/>
        </p:nvPicPr>
        <p:blipFill rotWithShape="1">
          <a:blip r:embed="rId3"/>
          <a:srcRect l="25"/>
          <a:stretch>
            <a:fillRect/>
          </a:stretch>
        </p:blipFill>
        <p:spPr>
          <a:xfrm>
            <a:off x="902" y="1"/>
            <a:ext cx="12431582" cy="6994525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" y="758952"/>
            <a:ext cx="7056436" cy="5252910"/>
          </a:xfrm>
          <a:prstGeom prst="rect">
            <a:avLst/>
          </a:prstGeom>
          <a:solidFill>
            <a:srgbClr val="0070C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 txBox="1"/>
          <p:nvPr/>
        </p:nvSpPr>
        <p:spPr>
          <a:xfrm>
            <a:off x="657158" y="1324296"/>
            <a:ext cx="6094479" cy="3773166"/>
          </a:xfrm>
          <a:prstGeom prst="rect">
            <a:avLst/>
          </a:prstGeom>
        </p:spPr>
        <p:txBody>
          <a:bodyPr vert="horz" wrap="square" lIns="146304" tIns="91440" rIns="146304" bIns="91440" rtlCol="0" anchor="ctr" anchorCtr="0">
            <a:normAutofit/>
          </a:bodyPr>
          <a:lstStyle>
            <a:lvl1pPr algn="l" defTabSz="93281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70" b="1" kern="1200" cap="none" spc="-102" baseline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4364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48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TRAO ĐỔI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637" y="1058862"/>
            <a:ext cx="10210800" cy="559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600" smtClean="0">
                <a:latin typeface="+mj-lt"/>
              </a:rPr>
              <a:t>Có cập nhật phiên bản chính thức quản lý khách hàng ĐMT tự sản tự tiêu NĐ58 khi chưa có giá Pvout chính thức? </a:t>
            </a: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600" smtClean="0">
                <a:latin typeface="+mj-lt"/>
              </a:rPr>
              <a:t>Khi có giá Pvout chính thức thì khi đó làm thế nào đối với các hóa đơn trước?</a:t>
            </a: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2600" smtClean="0">
                <a:latin typeface="+mj-lt"/>
              </a:rPr>
              <a:t>Giá NSMO cung cấp có lấy được luôn để cập nhật pb hay chờ EVN có văn bản công bố?</a:t>
            </a: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en-US" sz="2600" smtClean="0">
              <a:latin typeface="+mj-lt"/>
            </a:endParaRPr>
          </a:p>
          <a:p>
            <a:pPr marL="466090" lvl="2">
              <a:lnSpc>
                <a:spcPct val="120000"/>
              </a:lnSpc>
            </a:pPr>
            <a:endParaRPr lang="en-US" sz="3200" smtClean="0"/>
          </a:p>
          <a:p>
            <a:pPr marL="466090" lvl="2">
              <a:lnSpc>
                <a:spcPct val="120000"/>
              </a:lnSpc>
            </a:pPr>
            <a:endParaRPr lang="en-US" sz="3200" smtClean="0"/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endParaRPr lang="en-US" sz="3200" dirty="0"/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7677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ultiple people looking at blueprints&#10;"/>
          <p:cNvPicPr>
            <a:picLocks noChangeAspect="1"/>
          </p:cNvPicPr>
          <p:nvPr/>
        </p:nvPicPr>
        <p:blipFill rotWithShape="1">
          <a:blip r:embed="rId3"/>
          <a:srcRect l="25"/>
          <a:stretch>
            <a:fillRect/>
          </a:stretch>
        </p:blipFill>
        <p:spPr>
          <a:xfrm>
            <a:off x="902" y="-7938"/>
            <a:ext cx="12431582" cy="6994525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" y="758952"/>
            <a:ext cx="7056436" cy="5252910"/>
          </a:xfrm>
          <a:prstGeom prst="rect">
            <a:avLst/>
          </a:prstGeom>
          <a:solidFill>
            <a:srgbClr val="0070C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 txBox="1"/>
          <p:nvPr/>
        </p:nvSpPr>
        <p:spPr>
          <a:xfrm>
            <a:off x="657158" y="1324296"/>
            <a:ext cx="6094479" cy="3773166"/>
          </a:xfrm>
          <a:prstGeom prst="rect">
            <a:avLst/>
          </a:prstGeom>
        </p:spPr>
        <p:txBody>
          <a:bodyPr vert="horz" wrap="square" lIns="146304" tIns="91440" rIns="146304" bIns="91440" rtlCol="0" anchor="ctr" anchorCtr="0">
            <a:normAutofit/>
          </a:bodyPr>
          <a:lstStyle>
            <a:lvl1pPr algn="l" defTabSz="93281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70" b="1" kern="1200" cap="none" spc="-102" baseline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400" dirty="0" smtClean="0">
                <a:cs typeface="Times New Roman" panose="02020603050405020304" pitchFamily="18" charset="0"/>
              </a:rPr>
              <a:t>1. </a:t>
            </a:r>
            <a:r>
              <a:rPr lang="en-US" sz="4400" dirty="0" err="1" smtClean="0">
                <a:cs typeface="Times New Roman" panose="02020603050405020304" pitchFamily="18" charset="0"/>
              </a:rPr>
              <a:t>Phạm</a:t>
            </a:r>
            <a:r>
              <a:rPr lang="en-US" sz="4400" dirty="0" smtClean="0">
                <a:cs typeface="Times New Roman" panose="02020603050405020304" pitchFamily="18" charset="0"/>
              </a:rPr>
              <a:t> </a:t>
            </a:r>
            <a:r>
              <a:rPr lang="en-US" sz="4400" smtClean="0">
                <a:cs typeface="Times New Roman" panose="02020603050405020304" pitchFamily="18" charset="0"/>
              </a:rPr>
              <a:t>vi nghiệp vụ thực hiện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4364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80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+mj-lt"/>
                <a:cs typeface="Times New Roman" panose="02020603050405020304" pitchFamily="18" charset="0"/>
              </a:rPr>
              <a:t>Phạm vi nghiệp vụ</a:t>
            </a:r>
            <a:endParaRPr lang="en-US" sz="4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637" y="1058862"/>
            <a:ext cx="11887200" cy="6998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3000" b="1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CĂN CỨ THỰC HIỆN</a:t>
            </a:r>
            <a:endParaRPr lang="en-US" sz="3000" b="1" dirty="0" smtClean="0">
              <a:solidFill>
                <a:srgbClr val="0070C0"/>
              </a:solidFill>
              <a:latin typeface="+mj-lt"/>
              <a:cs typeface="Times New Roman" panose="02020603050405020304" pitchFamily="18" charset="0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GB" sz="2600" i="1" smtClean="0">
                <a:latin typeface="+mj-lt"/>
              </a:rPr>
              <a:t>Văn bản số 1573/EVN-KD</a:t>
            </a:r>
            <a:r>
              <a:rPr lang="en-GB" sz="2600" smtClean="0">
                <a:latin typeface="+mj-lt"/>
              </a:rPr>
              <a:t> ngày 12/03/2025 về việc </a:t>
            </a:r>
            <a:r>
              <a:rPr lang="vi-VN" sz="2600"/>
              <a:t>Triển khai Nghị định số 58/2025/NĐ-CP và rà soát việc lắp đặt hệ thống điện mặt trời tại các đơn </a:t>
            </a:r>
            <a:r>
              <a:rPr lang="vi-VN" sz="2600" smtClean="0"/>
              <a:t>vị</a:t>
            </a:r>
            <a:endParaRPr lang="en-US" sz="2600" smtClean="0"/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sz="2600" i="1" smtClean="0">
                <a:latin typeface="+mj-lt"/>
              </a:rPr>
              <a:t>Văn bản số </a:t>
            </a:r>
            <a:r>
              <a:rPr lang="en-US" sz="2600" i="1" smtClean="0"/>
              <a:t>429/QĐ-EVN</a:t>
            </a:r>
            <a:r>
              <a:rPr lang="en-US" sz="2600" smtClean="0"/>
              <a:t> ngày 27/03/2025 về việc </a:t>
            </a:r>
            <a:r>
              <a:rPr lang="en-US" sz="2600"/>
              <a:t>ban hành Quy trình quản lý phát triển điện mặt trời mái nhà tự sản xuất, tự tiêu thụ theo Nghị định số 58/2025/NĐ-CP ngày 03/3/2025 của Chính </a:t>
            </a:r>
            <a:r>
              <a:rPr lang="en-US" sz="2600" smtClean="0"/>
              <a:t>phủ</a:t>
            </a: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sz="2600" smtClean="0">
                <a:solidFill>
                  <a:srgbClr val="FF0000"/>
                </a:solidFill>
                <a:latin typeface="+mj-lt"/>
              </a:rPr>
              <a:t>Văn bản số 5542/EVN-KDMBĐ ngày 27/08/2025 về việc “Công bố hệ số PVout”</a:t>
            </a: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sz="2600" smtClean="0">
                <a:solidFill>
                  <a:srgbClr val="FF0000"/>
                </a:solidFill>
                <a:latin typeface="+mj-lt"/>
              </a:rPr>
              <a:t>Văn bản số 1078/NSMO-TTĐ ngày 11/04/2025 về việc “Công bố giá điện năng thị trường”</a:t>
            </a:r>
            <a:r>
              <a:rPr lang="en-US" sz="3000" smtClean="0">
                <a:solidFill>
                  <a:srgbClr val="FF0000"/>
                </a:solidFill>
                <a:latin typeface="+mj-lt"/>
              </a:rPr>
              <a:t> </a:t>
            </a:r>
            <a:endParaRPr lang="en-US" sz="3000">
              <a:solidFill>
                <a:srgbClr val="FF0000"/>
              </a:solidFill>
              <a:latin typeface="+mj-lt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en-US" sz="3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endParaRPr lang="en-US" sz="30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513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dirty="0" err="1" smtClean="0">
                <a:latin typeface="+mj-lt"/>
                <a:cs typeface="Times New Roman" panose="02020603050405020304" pitchFamily="18" charset="0"/>
              </a:rPr>
              <a:t>Phạm</a:t>
            </a:r>
            <a:r>
              <a:rPr lang="en-US" sz="4000" dirty="0" smtClean="0">
                <a:latin typeface="+mj-lt"/>
                <a:cs typeface="Times New Roman" panose="02020603050405020304" pitchFamily="18" charset="0"/>
              </a:rPr>
              <a:t> vi </a:t>
            </a:r>
            <a:r>
              <a:rPr lang="en-US" sz="4000" dirty="0" err="1" smtClean="0">
                <a:latin typeface="+mj-lt"/>
                <a:cs typeface="Times New Roman" panose="02020603050405020304" pitchFamily="18" charset="0"/>
              </a:rPr>
              <a:t>nghiệp</a:t>
            </a:r>
            <a:r>
              <a:rPr lang="en-US" sz="4000" dirty="0" smtClean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+mj-lt"/>
                <a:cs typeface="Times New Roman" panose="02020603050405020304" pitchFamily="18" charset="0"/>
              </a:rPr>
              <a:t>vụ</a:t>
            </a:r>
            <a:endParaRPr lang="en-US" sz="4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637" y="1058862"/>
            <a:ext cx="7239000" cy="3859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3400" b="1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ĐỐI TƯỢNG QUẢN LÝ</a:t>
            </a:r>
            <a:endParaRPr lang="en-US" sz="3400" b="1" dirty="0" smtClean="0">
              <a:solidFill>
                <a:srgbClr val="0070C0"/>
              </a:solidFill>
              <a:latin typeface="+mj-lt"/>
              <a:cs typeface="Times New Roman" panose="02020603050405020304" pitchFamily="18" charset="0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3000" smtClean="0">
                <a:latin typeface="+mj-lt"/>
                <a:cs typeface="Times New Roman" panose="02020603050405020304" pitchFamily="18" charset="0"/>
              </a:rPr>
              <a:t>Khách hàng không đấu nối</a:t>
            </a: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3000" smtClean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Khách hàng đấu nối có bán điện dư</a:t>
            </a:r>
            <a:r>
              <a:rPr lang="en-US" sz="3000" smtClean="0">
                <a:latin typeface="+mj-lt"/>
                <a:cs typeface="Times New Roman" panose="02020603050405020304" pitchFamily="18" charset="0"/>
              </a:rPr>
              <a:t> </a:t>
            </a:r>
            <a:endParaRPr lang="en-US" sz="3000" dirty="0" smtClean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sz="3000" smtClean="0">
                <a:latin typeface="+mj-lt"/>
                <a:cs typeface="Times New Roman" panose="02020603050405020304" pitchFamily="18" charset="0"/>
              </a:rPr>
              <a:t>Khách hàng đấu nối không bán điện dư</a:t>
            </a:r>
          </a:p>
          <a:p>
            <a:pPr marL="466090" lvl="2">
              <a:lnSpc>
                <a:spcPct val="120000"/>
              </a:lnSpc>
            </a:pPr>
            <a:endParaRPr lang="en-US" sz="30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837" y="1439862"/>
            <a:ext cx="4677389" cy="305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3016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ultiple people looking at blueprints&#10;"/>
          <p:cNvPicPr>
            <a:picLocks noChangeAspect="1"/>
          </p:cNvPicPr>
          <p:nvPr/>
        </p:nvPicPr>
        <p:blipFill rotWithShape="1">
          <a:blip r:embed="rId3"/>
          <a:srcRect l="25"/>
          <a:stretch>
            <a:fillRect/>
          </a:stretch>
        </p:blipFill>
        <p:spPr>
          <a:xfrm>
            <a:off x="902" y="1"/>
            <a:ext cx="12431582" cy="6994525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" y="758952"/>
            <a:ext cx="7056436" cy="5252910"/>
          </a:xfrm>
          <a:prstGeom prst="rect">
            <a:avLst/>
          </a:prstGeom>
          <a:solidFill>
            <a:srgbClr val="0070C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 txBox="1"/>
          <p:nvPr/>
        </p:nvSpPr>
        <p:spPr>
          <a:xfrm>
            <a:off x="657158" y="1324296"/>
            <a:ext cx="6246879" cy="3773166"/>
          </a:xfrm>
          <a:prstGeom prst="rect">
            <a:avLst/>
          </a:prstGeom>
        </p:spPr>
        <p:txBody>
          <a:bodyPr vert="horz" wrap="square" lIns="146304" tIns="91440" rIns="146304" bIns="91440" rtlCol="0" anchor="ctr" anchorCtr="0">
            <a:normAutofit/>
          </a:bodyPr>
          <a:lstStyle>
            <a:lvl1pPr algn="l" defTabSz="93281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70" b="1" kern="1200" cap="none" spc="-102" baseline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4400" dirty="0" smtClean="0">
                <a:cs typeface="Times New Roman" panose="02020603050405020304" pitchFamily="18" charset="0"/>
              </a:rPr>
              <a:t>2. </a:t>
            </a:r>
            <a:r>
              <a:rPr lang="en-US" sz="4400" err="1" smtClean="0">
                <a:cs typeface="Times New Roman" panose="02020603050405020304" pitchFamily="18" charset="0"/>
              </a:rPr>
              <a:t>Luồng</a:t>
            </a:r>
            <a:r>
              <a:rPr lang="en-US" sz="4400" smtClean="0">
                <a:cs typeface="Times New Roman" panose="02020603050405020304" pitchFamily="18" charset="0"/>
              </a:rPr>
              <a:t> nghiệp vụ thực hiện trên CMIS4.0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4364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97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+mj-lt"/>
                <a:cs typeface="Times New Roman" panose="02020603050405020304" pitchFamily="18" charset="0"/>
              </a:rPr>
              <a:t>Luồng nghiệp vụ thực hiện</a:t>
            </a:r>
            <a:endParaRPr lang="en-US" sz="4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237" y="867672"/>
            <a:ext cx="6656078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3000" b="1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1. Luồng phát triển khách hàng</a:t>
            </a:r>
            <a:endParaRPr lang="en-US" sz="3000" b="1" dirty="0" smtClean="0">
              <a:solidFill>
                <a:srgbClr val="0070C0"/>
              </a:solidFill>
              <a:latin typeface="+mj-lt"/>
              <a:cs typeface="Times New Roman" panose="02020603050405020304" pitchFamily="18" charset="0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GB" sz="2400" b="1" smtClean="0">
                <a:latin typeface="+mj-lt"/>
              </a:rPr>
              <a:t>Không đấu nối</a:t>
            </a:r>
          </a:p>
          <a:p>
            <a:pPr marL="1389380" lvl="3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2400" smtClean="0">
                <a:latin typeface="+mj-lt"/>
              </a:rPr>
              <a:t>B1: </a:t>
            </a:r>
            <a:r>
              <a:rPr lang="en-US" sz="2400" smtClean="0">
                <a:latin typeface="+mj-lt"/>
              </a:rPr>
              <a:t>Ghi nhận thông báo KH</a:t>
            </a:r>
          </a:p>
          <a:p>
            <a:pPr marL="1389380" lvl="3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smtClean="0">
                <a:latin typeface="+mj-lt"/>
              </a:rPr>
              <a:t>B2: ĐL xác nhận thông báo</a:t>
            </a:r>
            <a:endParaRPr lang="en-US" sz="3200">
              <a:latin typeface="+mj-lt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en-US" sz="3000" smtClean="0">
              <a:latin typeface="+mj-lt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endParaRPr lang="en-US" sz="3000" b="1" dirty="0" smtClean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auto">
          <a:xfrm>
            <a:off x="6370637" y="1363662"/>
            <a:ext cx="124364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471217"/>
              </p:ext>
            </p:extLst>
          </p:nvPr>
        </p:nvGraphicFramePr>
        <p:xfrm>
          <a:off x="6599237" y="1130050"/>
          <a:ext cx="5391150" cy="319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2" name="Visio" r:id="rId3" imgW="8296278" imgH="8658225" progId="Visio.Drawing.15">
                  <p:embed/>
                </p:oleObj>
              </mc:Choice>
              <mc:Fallback>
                <p:oleObj name="Visio" r:id="rId3" imgW="8296278" imgH="8658225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 r="-800" b="48698"/>
                      <a:stretch>
                        <a:fillRect/>
                      </a:stretch>
                    </p:blipFill>
                    <p:spPr bwMode="auto">
                      <a:xfrm>
                        <a:off x="6599237" y="1130050"/>
                        <a:ext cx="5391150" cy="31908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0079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47" y="270943"/>
            <a:ext cx="1243647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+mj-lt"/>
                <a:cs typeface="Times New Roman" panose="02020603050405020304" pitchFamily="18" charset="0"/>
              </a:rPr>
              <a:t>Luồng nghiệp vụ thực hiện</a:t>
            </a:r>
            <a:endParaRPr lang="en-US" sz="4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237" y="867672"/>
            <a:ext cx="6656078" cy="707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3000" b="1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1. Luồng phát triển khách hàng</a:t>
            </a:r>
            <a:endParaRPr lang="en-US" sz="3000" b="1" dirty="0" smtClean="0">
              <a:solidFill>
                <a:srgbClr val="0070C0"/>
              </a:solidFill>
              <a:latin typeface="+mj-lt"/>
              <a:cs typeface="Times New Roman" panose="02020603050405020304" pitchFamily="18" charset="0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GB" sz="2400" b="1" smtClean="0">
                <a:latin typeface="+mj-lt"/>
              </a:rPr>
              <a:t>Không bán điện dư</a:t>
            </a:r>
          </a:p>
          <a:p>
            <a:pPr marL="1389380" lvl="3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2400" smtClean="0">
                <a:latin typeface="+mj-lt"/>
              </a:rPr>
              <a:t>B1: Tiếp nhận: theo </a:t>
            </a:r>
            <a:r>
              <a:rPr lang="vi-VN" sz="2400" smtClean="0">
                <a:latin typeface="+mj-lt"/>
              </a:rPr>
              <a:t>Mẫu 0</a:t>
            </a:r>
            <a:r>
              <a:rPr lang="en-US" sz="2400" smtClean="0">
                <a:latin typeface="+mj-lt"/>
              </a:rPr>
              <a:t>1,02</a:t>
            </a:r>
            <a:r>
              <a:rPr lang="vi-VN" sz="2400" smtClean="0">
                <a:latin typeface="+mj-lt"/>
              </a:rPr>
              <a:t> </a:t>
            </a:r>
            <a:r>
              <a:rPr lang="vi-VN" sz="2400">
                <a:latin typeface="+mj-lt"/>
              </a:rPr>
              <a:t>của Nghị </a:t>
            </a:r>
            <a:r>
              <a:rPr lang="vi-VN" sz="2400" smtClean="0">
                <a:latin typeface="+mj-lt"/>
              </a:rPr>
              <a:t>định</a:t>
            </a:r>
            <a:r>
              <a:rPr lang="en-US" sz="2400" smtClean="0">
                <a:latin typeface="+mj-lt"/>
              </a:rPr>
              <a:t> 58</a:t>
            </a:r>
          </a:p>
          <a:p>
            <a:pPr marL="1389380" lvl="3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smtClean="0">
                <a:latin typeface="+mj-lt"/>
              </a:rPr>
              <a:t>B2: Khảo sát</a:t>
            </a:r>
            <a:endParaRPr lang="en-GB" sz="2400" smtClean="0">
              <a:latin typeface="+mj-lt"/>
            </a:endParaRPr>
          </a:p>
          <a:p>
            <a:pPr marL="1389380" lvl="3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2400" smtClean="0">
                <a:latin typeface="+mj-lt"/>
              </a:rPr>
              <a:t>B3: Nghiệm thu:</a:t>
            </a:r>
          </a:p>
          <a:p>
            <a:pPr marL="1855470" lvl="4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400" smtClean="0">
                <a:latin typeface="+mj-lt"/>
              </a:rPr>
              <a:t>Dưới 100kWp ko cần phải làm gì</a:t>
            </a:r>
          </a:p>
          <a:p>
            <a:pPr marL="1855470" lvl="4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400" smtClean="0">
                <a:latin typeface="+mj-lt"/>
              </a:rPr>
              <a:t>Trên 100kWp kiểm tra: chống phát ngược, hệ thống giám sát điều khiển</a:t>
            </a:r>
          </a:p>
          <a:p>
            <a:pPr marL="1389380" lvl="3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2400" smtClean="0">
                <a:latin typeface="+mj-lt"/>
              </a:rPr>
              <a:t>B4: Hoàn tất </a:t>
            </a:r>
          </a:p>
          <a:p>
            <a:pPr marL="466090" lvl="2">
              <a:lnSpc>
                <a:spcPct val="120000"/>
              </a:lnSpc>
            </a:pPr>
            <a:r>
              <a:rPr lang="en-GB" sz="2800" smtClean="0">
                <a:latin typeface="+mj-lt"/>
              </a:rPr>
              <a:t> </a:t>
            </a:r>
            <a:endParaRPr lang="en-US" sz="3200">
              <a:latin typeface="+mj-lt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endParaRPr lang="en-US" sz="3000" smtClean="0">
              <a:latin typeface="+mj-lt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endParaRPr lang="en-US" sz="3000" b="1" dirty="0" smtClean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auto">
          <a:xfrm>
            <a:off x="6370637" y="1363662"/>
            <a:ext cx="124364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7099552" y="677862"/>
            <a:ext cx="1182027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275902"/>
              </p:ext>
            </p:extLst>
          </p:nvPr>
        </p:nvGraphicFramePr>
        <p:xfrm>
          <a:off x="6675437" y="982662"/>
          <a:ext cx="5658160" cy="560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2" name="Visio" r:id="rId3" imgW="8296166" imgH="8658225" progId="Visio.Drawing.15">
                  <p:embed/>
                </p:oleObj>
              </mc:Choice>
              <mc:Fallback>
                <p:oleObj name="Visio" r:id="rId3" imgW="8296166" imgH="8658225" progId="Visio.Drawing.15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9953"/>
                      <a:stretch>
                        <a:fillRect/>
                      </a:stretch>
                    </p:blipFill>
                    <p:spPr bwMode="auto">
                      <a:xfrm>
                        <a:off x="6675437" y="982662"/>
                        <a:ext cx="5658160" cy="560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64196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2237" y="38224"/>
            <a:ext cx="678180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lvl="0" algn="ctr">
              <a:defRPr sz="4400" b="1">
                <a:solidFill>
                  <a:srgbClr val="00589A"/>
                </a:solidFill>
                <a:latin typeface="Calibri (Body)"/>
                <a:cs typeface="Segoe UI" panose="020B0502040204020203" pitchFamily="34" charset="0"/>
              </a:defRPr>
            </a:lvl1pPr>
          </a:lstStyle>
          <a:p>
            <a:r>
              <a:rPr lang="en-US" sz="4000" smtClean="0">
                <a:latin typeface="+mj-lt"/>
                <a:cs typeface="Times New Roman" panose="02020603050405020304" pitchFamily="18" charset="0"/>
              </a:rPr>
              <a:t>Luồng nghiệp vụ thực hiện</a:t>
            </a:r>
            <a:endParaRPr lang="en-US" sz="4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637" y="754062"/>
            <a:ext cx="6629400" cy="688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20000"/>
              </a:lnSpc>
            </a:pPr>
            <a:r>
              <a:rPr lang="en-US" sz="3000" b="1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1. Luồng phát triển khách hàng</a:t>
            </a:r>
            <a:endParaRPr lang="en-US" sz="3000" b="1" dirty="0" smtClean="0">
              <a:solidFill>
                <a:srgbClr val="0070C0"/>
              </a:solidFill>
              <a:latin typeface="+mj-lt"/>
              <a:cs typeface="Times New Roman" panose="02020603050405020304" pitchFamily="18" charset="0"/>
            </a:endParaRPr>
          </a:p>
          <a:p>
            <a:pPr marL="923290" lvl="2" indent="-4572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GB" sz="2400" b="1" smtClean="0">
                <a:solidFill>
                  <a:srgbClr val="FF0000"/>
                </a:solidFill>
                <a:latin typeface="+mj-lt"/>
              </a:rPr>
              <a:t>Có bán điện dư</a:t>
            </a:r>
          </a:p>
          <a:p>
            <a:pPr marL="1389380" lvl="3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2400" smtClean="0">
                <a:latin typeface="+mj-lt"/>
              </a:rPr>
              <a:t>B1: Tiếp nhận: </a:t>
            </a:r>
            <a:r>
              <a:rPr lang="en-US" sz="2400">
                <a:latin typeface="+mj-lt"/>
              </a:rPr>
              <a:t>CĐT cung cấp hồ sơ đề nghị bán điện từ ĐMTMN theo khoản 1 Điều </a:t>
            </a:r>
            <a:r>
              <a:rPr lang="en-US" sz="2400" smtClean="0">
                <a:latin typeface="+mj-lt"/>
              </a:rPr>
              <a:t>24 </a:t>
            </a:r>
            <a:r>
              <a:rPr lang="en-US" sz="2400">
                <a:latin typeface="+mj-lt"/>
              </a:rPr>
              <a:t>Nghị định </a:t>
            </a:r>
            <a:r>
              <a:rPr lang="en-US" sz="2400" smtClean="0">
                <a:latin typeface="+mj-lt"/>
              </a:rPr>
              <a:t>58</a:t>
            </a:r>
          </a:p>
          <a:p>
            <a:pPr marL="1389380" lvl="3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smtClean="0">
                <a:latin typeface="+mj-lt"/>
              </a:rPr>
              <a:t>B2: Khảo sát</a:t>
            </a:r>
            <a:endParaRPr lang="en-GB" sz="2400" smtClean="0">
              <a:latin typeface="+mj-lt"/>
            </a:endParaRPr>
          </a:p>
          <a:p>
            <a:pPr marL="1389380" lvl="3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2400" smtClean="0">
                <a:latin typeface="+mj-lt"/>
              </a:rPr>
              <a:t>B3: Nghiệm thu:</a:t>
            </a:r>
          </a:p>
          <a:p>
            <a:pPr marL="1855470" lvl="4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400" smtClean="0">
                <a:latin typeface="+mj-lt"/>
              </a:rPr>
              <a:t>Hệ thống đo đếm: lắp đặt công tơ</a:t>
            </a:r>
          </a:p>
          <a:p>
            <a:pPr marL="1855470" lvl="4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400" smtClean="0">
                <a:latin typeface="+mj-lt"/>
              </a:rPr>
              <a:t>Hệ thống thu thập đo xa</a:t>
            </a:r>
          </a:p>
          <a:p>
            <a:pPr marL="1855470" lvl="4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2400" smtClean="0">
                <a:latin typeface="+mj-lt"/>
              </a:rPr>
              <a:t>Hệ thống điều khiển giám sát</a:t>
            </a:r>
          </a:p>
          <a:p>
            <a:pPr marL="1389380" lvl="3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2400" smtClean="0">
                <a:latin typeface="+mj-lt"/>
              </a:rPr>
              <a:t>B4: Ký hợp đồng: </a:t>
            </a:r>
            <a:r>
              <a:rPr lang="en-US" sz="2400">
                <a:latin typeface="+mj-lt"/>
              </a:rPr>
              <a:t>theo Mẫu hợp </a:t>
            </a:r>
            <a:r>
              <a:rPr lang="en-US" sz="2400" smtClean="0">
                <a:latin typeface="+mj-lt"/>
              </a:rPr>
              <a:t>đồng số 05 Phụ lục theo NĐ 58</a:t>
            </a:r>
            <a:endParaRPr lang="en-GB" sz="2400" smtClean="0">
              <a:latin typeface="+mj-lt"/>
            </a:endParaRPr>
          </a:p>
          <a:p>
            <a:pPr marL="1389380" lvl="3" indent="-45720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GB" sz="2400" smtClean="0">
                <a:latin typeface="+mj-lt"/>
              </a:rPr>
              <a:t>B5: Hoàn tất </a:t>
            </a:r>
            <a:endParaRPr lang="en-US" sz="2400" smtClean="0">
              <a:latin typeface="+mj-lt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endParaRPr lang="en-US" sz="3000" b="1" dirty="0" smtClean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marL="466090" lvl="2">
              <a:lnSpc>
                <a:spcPct val="120000"/>
              </a:lnSpc>
            </a:pPr>
            <a:endParaRPr lang="en-US" sz="2000" b="1" dirty="0" smtClean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577015" y="-769938"/>
            <a:ext cx="1147982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19"/>
          <p:cNvSpPr>
            <a:spLocks noChangeArrowheads="1"/>
          </p:cNvSpPr>
          <p:nvPr/>
        </p:nvSpPr>
        <p:spPr bwMode="auto">
          <a:xfrm>
            <a:off x="7193754" y="14922"/>
            <a:ext cx="11735596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209198"/>
              </p:ext>
            </p:extLst>
          </p:nvPr>
        </p:nvGraphicFramePr>
        <p:xfrm>
          <a:off x="6827837" y="14923"/>
          <a:ext cx="5608638" cy="6911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4" name="Visio" r:id="rId3" imgW="8296166" imgH="10944105" progId="Visio.Drawing.15">
                  <p:embed/>
                </p:oleObj>
              </mc:Choice>
              <mc:Fallback>
                <p:oleObj name="Visio" r:id="rId3" imgW="8296166" imgH="10944105" progId="Visio.Drawing.15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7837" y="14923"/>
                        <a:ext cx="5608638" cy="69113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17856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theme1.xml><?xml version="1.0" encoding="utf-8"?>
<a:theme xmlns:a="http://schemas.openxmlformats.org/drawingml/2006/main" name="Data Insights">
  <a:themeElements>
    <a:clrScheme name="STB 2013 colors">
      <a:dk1>
        <a:srgbClr val="000000"/>
      </a:dk1>
      <a:lt1>
        <a:srgbClr val="FFFFFF"/>
      </a:lt1>
      <a:dk2>
        <a:srgbClr val="505050"/>
      </a:dk2>
      <a:lt2>
        <a:srgbClr val="D2D2D2"/>
      </a:lt2>
      <a:accent1>
        <a:srgbClr val="0072C6"/>
      </a:accent1>
      <a:accent2>
        <a:srgbClr val="008272"/>
      </a:accent2>
      <a:accent3>
        <a:srgbClr val="68217A"/>
      </a:accent3>
      <a:accent4>
        <a:srgbClr val="DC3C00"/>
      </a:accent4>
      <a:accent5>
        <a:srgbClr val="FF8C00"/>
      </a:accent5>
      <a:accent6>
        <a:srgbClr val="00BCF2"/>
      </a:accent6>
      <a:hlink>
        <a:srgbClr val="505050"/>
      </a:hlink>
      <a:folHlink>
        <a:srgbClr val="505050"/>
      </a:folHlink>
    </a:clrScheme>
    <a:fontScheme name="STB-2013-Segoe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-30424_MGXFY14_Breakout_Template_WHT">
  <a:themeElements>
    <a:clrScheme name="MGX - Light-White">
      <a:dk1>
        <a:srgbClr val="505050"/>
      </a:dk1>
      <a:lt1>
        <a:srgbClr val="FFFFFF"/>
      </a:lt1>
      <a:dk2>
        <a:srgbClr val="0072C6"/>
      </a:dk2>
      <a:lt2>
        <a:srgbClr val="D2D2D2"/>
      </a:lt2>
      <a:accent1>
        <a:srgbClr val="0072C6"/>
      </a:accent1>
      <a:accent2>
        <a:srgbClr val="002050"/>
      </a:accent2>
      <a:accent3>
        <a:srgbClr val="B4009E"/>
      </a:accent3>
      <a:accent4>
        <a:srgbClr val="008272"/>
      </a:accent4>
      <a:accent5>
        <a:srgbClr val="68217A"/>
      </a:accent5>
      <a:accent6>
        <a:srgbClr val="4668C5"/>
      </a:accent6>
      <a:hlink>
        <a:srgbClr val="008272"/>
      </a:hlink>
      <a:folHlink>
        <a:srgbClr val="008272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algn="ctr" defTabSz="932180" fontAlgn="base">
          <a:spcBef>
            <a:spcPct val="0"/>
          </a:spcBef>
          <a:spcAft>
            <a:spcPct val="0"/>
          </a:spcAft>
          <a:defRPr sz="200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on">
  <a:themeElements>
    <a:clrScheme name="Model X">
      <a:dk1>
        <a:srgbClr val="272E3A"/>
      </a:dk1>
      <a:lt1>
        <a:srgbClr val="FFFFFF"/>
      </a:lt1>
      <a:dk2>
        <a:srgbClr val="00A3DA"/>
      </a:dk2>
      <a:lt2>
        <a:srgbClr val="0CA8DA"/>
      </a:lt2>
      <a:accent1>
        <a:srgbClr val="56CADC"/>
      </a:accent1>
      <a:accent2>
        <a:srgbClr val="49C4DB"/>
      </a:accent2>
      <a:accent3>
        <a:srgbClr val="3DBEDB"/>
      </a:accent3>
      <a:accent4>
        <a:srgbClr val="31B9DB"/>
      </a:accent4>
      <a:accent5>
        <a:srgbClr val="24B3DA"/>
      </a:accent5>
      <a:accent6>
        <a:srgbClr val="18AEDA"/>
      </a:accent6>
      <a:hlink>
        <a:srgbClr val="2F8299"/>
      </a:hlink>
      <a:folHlink>
        <a:srgbClr val="8C8C8C"/>
      </a:folHlink>
    </a:clrScheme>
    <a:fontScheme name="Model X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GX - Light-White">
    <a:dk1>
      <a:srgbClr val="505050"/>
    </a:dk1>
    <a:lt1>
      <a:srgbClr val="FFFFFF"/>
    </a:lt1>
    <a:dk2>
      <a:srgbClr val="0072C6"/>
    </a:dk2>
    <a:lt2>
      <a:srgbClr val="D2D2D2"/>
    </a:lt2>
    <a:accent1>
      <a:srgbClr val="0072C6"/>
    </a:accent1>
    <a:accent2>
      <a:srgbClr val="002050"/>
    </a:accent2>
    <a:accent3>
      <a:srgbClr val="B4009E"/>
    </a:accent3>
    <a:accent4>
      <a:srgbClr val="008272"/>
    </a:accent4>
    <a:accent5>
      <a:srgbClr val="68217A"/>
    </a:accent5>
    <a:accent6>
      <a:srgbClr val="4668C5"/>
    </a:accent6>
    <a:hlink>
      <a:srgbClr val="008272"/>
    </a:hlink>
    <a:folHlink>
      <a:srgbClr val="008272"/>
    </a:folHlink>
  </a:clrScheme>
</a:themeOverride>
</file>

<file path=ppt/theme/themeOverride10.xml><?xml version="1.0" encoding="utf-8"?>
<a:themeOverride xmlns:a="http://schemas.openxmlformats.org/drawingml/2006/main">
  <a:clrScheme name="MGX - Light-White">
    <a:dk1>
      <a:srgbClr val="505050"/>
    </a:dk1>
    <a:lt1>
      <a:srgbClr val="FFFFFF"/>
    </a:lt1>
    <a:dk2>
      <a:srgbClr val="0072C6"/>
    </a:dk2>
    <a:lt2>
      <a:srgbClr val="D2D2D2"/>
    </a:lt2>
    <a:accent1>
      <a:srgbClr val="0072C6"/>
    </a:accent1>
    <a:accent2>
      <a:srgbClr val="002050"/>
    </a:accent2>
    <a:accent3>
      <a:srgbClr val="B4009E"/>
    </a:accent3>
    <a:accent4>
      <a:srgbClr val="008272"/>
    </a:accent4>
    <a:accent5>
      <a:srgbClr val="68217A"/>
    </a:accent5>
    <a:accent6>
      <a:srgbClr val="4668C5"/>
    </a:accent6>
    <a:hlink>
      <a:srgbClr val="008272"/>
    </a:hlink>
    <a:folHlink>
      <a:srgbClr val="008272"/>
    </a:folHlink>
  </a:clrScheme>
</a:themeOverride>
</file>

<file path=ppt/theme/themeOverride11.xml><?xml version="1.0" encoding="utf-8"?>
<a:themeOverride xmlns:a="http://schemas.openxmlformats.org/drawingml/2006/main">
  <a:clrScheme name="MGX - Light-White">
    <a:dk1>
      <a:srgbClr val="505050"/>
    </a:dk1>
    <a:lt1>
      <a:srgbClr val="FFFFFF"/>
    </a:lt1>
    <a:dk2>
      <a:srgbClr val="0072C6"/>
    </a:dk2>
    <a:lt2>
      <a:srgbClr val="D2D2D2"/>
    </a:lt2>
    <a:accent1>
      <a:srgbClr val="0072C6"/>
    </a:accent1>
    <a:accent2>
      <a:srgbClr val="002050"/>
    </a:accent2>
    <a:accent3>
      <a:srgbClr val="B4009E"/>
    </a:accent3>
    <a:accent4>
      <a:srgbClr val="008272"/>
    </a:accent4>
    <a:accent5>
      <a:srgbClr val="68217A"/>
    </a:accent5>
    <a:accent6>
      <a:srgbClr val="4668C5"/>
    </a:accent6>
    <a:hlink>
      <a:srgbClr val="008272"/>
    </a:hlink>
    <a:folHlink>
      <a:srgbClr val="008272"/>
    </a:folHlink>
  </a:clrScheme>
</a:themeOverride>
</file>

<file path=ppt/theme/themeOverride2.xml><?xml version="1.0" encoding="utf-8"?>
<a:themeOverride xmlns:a="http://schemas.openxmlformats.org/drawingml/2006/main">
  <a:clrScheme name="MGX - Light-White">
    <a:dk1>
      <a:srgbClr val="505050"/>
    </a:dk1>
    <a:lt1>
      <a:srgbClr val="FFFFFF"/>
    </a:lt1>
    <a:dk2>
      <a:srgbClr val="0072C6"/>
    </a:dk2>
    <a:lt2>
      <a:srgbClr val="D2D2D2"/>
    </a:lt2>
    <a:accent1>
      <a:srgbClr val="0072C6"/>
    </a:accent1>
    <a:accent2>
      <a:srgbClr val="002050"/>
    </a:accent2>
    <a:accent3>
      <a:srgbClr val="B4009E"/>
    </a:accent3>
    <a:accent4>
      <a:srgbClr val="008272"/>
    </a:accent4>
    <a:accent5>
      <a:srgbClr val="68217A"/>
    </a:accent5>
    <a:accent6>
      <a:srgbClr val="4668C5"/>
    </a:accent6>
    <a:hlink>
      <a:srgbClr val="008272"/>
    </a:hlink>
    <a:folHlink>
      <a:srgbClr val="008272"/>
    </a:folHlink>
  </a:clrScheme>
</a:themeOverride>
</file>

<file path=ppt/theme/themeOverride3.xml><?xml version="1.0" encoding="utf-8"?>
<a:themeOverride xmlns:a="http://schemas.openxmlformats.org/drawingml/2006/main">
  <a:clrScheme name="MGX - Light-White">
    <a:dk1>
      <a:srgbClr val="505050"/>
    </a:dk1>
    <a:lt1>
      <a:srgbClr val="FFFFFF"/>
    </a:lt1>
    <a:dk2>
      <a:srgbClr val="0072C6"/>
    </a:dk2>
    <a:lt2>
      <a:srgbClr val="D2D2D2"/>
    </a:lt2>
    <a:accent1>
      <a:srgbClr val="0072C6"/>
    </a:accent1>
    <a:accent2>
      <a:srgbClr val="002050"/>
    </a:accent2>
    <a:accent3>
      <a:srgbClr val="B4009E"/>
    </a:accent3>
    <a:accent4>
      <a:srgbClr val="008272"/>
    </a:accent4>
    <a:accent5>
      <a:srgbClr val="68217A"/>
    </a:accent5>
    <a:accent6>
      <a:srgbClr val="4668C5"/>
    </a:accent6>
    <a:hlink>
      <a:srgbClr val="008272"/>
    </a:hlink>
    <a:folHlink>
      <a:srgbClr val="008272"/>
    </a:folHlink>
  </a:clrScheme>
</a:themeOverride>
</file>

<file path=ppt/theme/themeOverride4.xml><?xml version="1.0" encoding="utf-8"?>
<a:themeOverride xmlns:a="http://schemas.openxmlformats.org/drawingml/2006/main">
  <a:clrScheme name="MGX - Light-White">
    <a:dk1>
      <a:srgbClr val="505050"/>
    </a:dk1>
    <a:lt1>
      <a:srgbClr val="FFFFFF"/>
    </a:lt1>
    <a:dk2>
      <a:srgbClr val="0072C6"/>
    </a:dk2>
    <a:lt2>
      <a:srgbClr val="D2D2D2"/>
    </a:lt2>
    <a:accent1>
      <a:srgbClr val="0072C6"/>
    </a:accent1>
    <a:accent2>
      <a:srgbClr val="002050"/>
    </a:accent2>
    <a:accent3>
      <a:srgbClr val="B4009E"/>
    </a:accent3>
    <a:accent4>
      <a:srgbClr val="008272"/>
    </a:accent4>
    <a:accent5>
      <a:srgbClr val="68217A"/>
    </a:accent5>
    <a:accent6>
      <a:srgbClr val="4668C5"/>
    </a:accent6>
    <a:hlink>
      <a:srgbClr val="008272"/>
    </a:hlink>
    <a:folHlink>
      <a:srgbClr val="008272"/>
    </a:folHlink>
  </a:clrScheme>
</a:themeOverride>
</file>

<file path=ppt/theme/themeOverride5.xml><?xml version="1.0" encoding="utf-8"?>
<a:themeOverride xmlns:a="http://schemas.openxmlformats.org/drawingml/2006/main">
  <a:clrScheme name="MGX - Light-White">
    <a:dk1>
      <a:srgbClr val="505050"/>
    </a:dk1>
    <a:lt1>
      <a:srgbClr val="FFFFFF"/>
    </a:lt1>
    <a:dk2>
      <a:srgbClr val="0072C6"/>
    </a:dk2>
    <a:lt2>
      <a:srgbClr val="D2D2D2"/>
    </a:lt2>
    <a:accent1>
      <a:srgbClr val="0072C6"/>
    </a:accent1>
    <a:accent2>
      <a:srgbClr val="002050"/>
    </a:accent2>
    <a:accent3>
      <a:srgbClr val="B4009E"/>
    </a:accent3>
    <a:accent4>
      <a:srgbClr val="008272"/>
    </a:accent4>
    <a:accent5>
      <a:srgbClr val="68217A"/>
    </a:accent5>
    <a:accent6>
      <a:srgbClr val="4668C5"/>
    </a:accent6>
    <a:hlink>
      <a:srgbClr val="008272"/>
    </a:hlink>
    <a:folHlink>
      <a:srgbClr val="008272"/>
    </a:folHlink>
  </a:clrScheme>
</a:themeOverride>
</file>

<file path=ppt/theme/themeOverride6.xml><?xml version="1.0" encoding="utf-8"?>
<a:themeOverride xmlns:a="http://schemas.openxmlformats.org/drawingml/2006/main">
  <a:clrScheme name="MGX - Light-White">
    <a:dk1>
      <a:srgbClr val="505050"/>
    </a:dk1>
    <a:lt1>
      <a:srgbClr val="FFFFFF"/>
    </a:lt1>
    <a:dk2>
      <a:srgbClr val="0072C6"/>
    </a:dk2>
    <a:lt2>
      <a:srgbClr val="D2D2D2"/>
    </a:lt2>
    <a:accent1>
      <a:srgbClr val="0072C6"/>
    </a:accent1>
    <a:accent2>
      <a:srgbClr val="002050"/>
    </a:accent2>
    <a:accent3>
      <a:srgbClr val="B4009E"/>
    </a:accent3>
    <a:accent4>
      <a:srgbClr val="008272"/>
    </a:accent4>
    <a:accent5>
      <a:srgbClr val="68217A"/>
    </a:accent5>
    <a:accent6>
      <a:srgbClr val="4668C5"/>
    </a:accent6>
    <a:hlink>
      <a:srgbClr val="008272"/>
    </a:hlink>
    <a:folHlink>
      <a:srgbClr val="008272"/>
    </a:folHlink>
  </a:clrScheme>
</a:themeOverride>
</file>

<file path=ppt/theme/themeOverride7.xml><?xml version="1.0" encoding="utf-8"?>
<a:themeOverride xmlns:a="http://schemas.openxmlformats.org/drawingml/2006/main">
  <a:clrScheme name="MGX - Light-White">
    <a:dk1>
      <a:srgbClr val="505050"/>
    </a:dk1>
    <a:lt1>
      <a:srgbClr val="FFFFFF"/>
    </a:lt1>
    <a:dk2>
      <a:srgbClr val="0072C6"/>
    </a:dk2>
    <a:lt2>
      <a:srgbClr val="D2D2D2"/>
    </a:lt2>
    <a:accent1>
      <a:srgbClr val="0072C6"/>
    </a:accent1>
    <a:accent2>
      <a:srgbClr val="002050"/>
    </a:accent2>
    <a:accent3>
      <a:srgbClr val="B4009E"/>
    </a:accent3>
    <a:accent4>
      <a:srgbClr val="008272"/>
    </a:accent4>
    <a:accent5>
      <a:srgbClr val="68217A"/>
    </a:accent5>
    <a:accent6>
      <a:srgbClr val="4668C5"/>
    </a:accent6>
    <a:hlink>
      <a:srgbClr val="008272"/>
    </a:hlink>
    <a:folHlink>
      <a:srgbClr val="008272"/>
    </a:folHlink>
  </a:clrScheme>
</a:themeOverride>
</file>

<file path=ppt/theme/themeOverride8.xml><?xml version="1.0" encoding="utf-8"?>
<a:themeOverride xmlns:a="http://schemas.openxmlformats.org/drawingml/2006/main">
  <a:clrScheme name="MGX - Light-White">
    <a:dk1>
      <a:srgbClr val="505050"/>
    </a:dk1>
    <a:lt1>
      <a:srgbClr val="FFFFFF"/>
    </a:lt1>
    <a:dk2>
      <a:srgbClr val="0072C6"/>
    </a:dk2>
    <a:lt2>
      <a:srgbClr val="D2D2D2"/>
    </a:lt2>
    <a:accent1>
      <a:srgbClr val="0072C6"/>
    </a:accent1>
    <a:accent2>
      <a:srgbClr val="002050"/>
    </a:accent2>
    <a:accent3>
      <a:srgbClr val="B4009E"/>
    </a:accent3>
    <a:accent4>
      <a:srgbClr val="008272"/>
    </a:accent4>
    <a:accent5>
      <a:srgbClr val="68217A"/>
    </a:accent5>
    <a:accent6>
      <a:srgbClr val="4668C5"/>
    </a:accent6>
    <a:hlink>
      <a:srgbClr val="008272"/>
    </a:hlink>
    <a:folHlink>
      <a:srgbClr val="008272"/>
    </a:folHlink>
  </a:clrScheme>
</a:themeOverride>
</file>

<file path=ppt/theme/themeOverride9.xml><?xml version="1.0" encoding="utf-8"?>
<a:themeOverride xmlns:a="http://schemas.openxmlformats.org/drawingml/2006/main">
  <a:clrScheme name="MGX - Light-White">
    <a:dk1>
      <a:srgbClr val="505050"/>
    </a:dk1>
    <a:lt1>
      <a:srgbClr val="FFFFFF"/>
    </a:lt1>
    <a:dk2>
      <a:srgbClr val="0072C6"/>
    </a:dk2>
    <a:lt2>
      <a:srgbClr val="D2D2D2"/>
    </a:lt2>
    <a:accent1>
      <a:srgbClr val="0072C6"/>
    </a:accent1>
    <a:accent2>
      <a:srgbClr val="002050"/>
    </a:accent2>
    <a:accent3>
      <a:srgbClr val="B4009E"/>
    </a:accent3>
    <a:accent4>
      <a:srgbClr val="008272"/>
    </a:accent4>
    <a:accent5>
      <a:srgbClr val="68217A"/>
    </a:accent5>
    <a:accent6>
      <a:srgbClr val="4668C5"/>
    </a:accent6>
    <a:hlink>
      <a:srgbClr val="008272"/>
    </a:hlink>
    <a:folHlink>
      <a:srgbClr val="0082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1432</Words>
  <Application>Microsoft Office PowerPoint</Application>
  <PresentationFormat>Custom</PresentationFormat>
  <Paragraphs>248</Paragraphs>
  <Slides>28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5" baseType="lpstr">
      <vt:lpstr>Arial</vt:lpstr>
      <vt:lpstr>Calibri</vt:lpstr>
      <vt:lpstr>Consolas</vt:lpstr>
      <vt:lpstr>Open Sans Bold</vt:lpstr>
      <vt:lpstr>Open Sans Extrabold</vt:lpstr>
      <vt:lpstr>Open Sans Light</vt:lpstr>
      <vt:lpstr>Segoe Pro</vt:lpstr>
      <vt:lpstr>Segoe Pro Light</vt:lpstr>
      <vt:lpstr>Segoe UI</vt:lpstr>
      <vt:lpstr>Segoe UI Light</vt:lpstr>
      <vt:lpstr>Times New Roman</vt:lpstr>
      <vt:lpstr>Wingdings</vt:lpstr>
      <vt:lpstr>Wingdings 3</vt:lpstr>
      <vt:lpstr>Data Insights</vt:lpstr>
      <vt:lpstr>5-30424_MGXFY14_Breakout_Template_WHT</vt:lpstr>
      <vt:lpstr>Ion</vt:lpstr>
      <vt:lpstr>Visio</vt:lpstr>
      <vt:lpstr>PowerPoint Presentation</vt:lpstr>
      <vt:lpstr>Human resources slide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Human resources slide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2020-06-23T14:10:00Z</dcterms:created>
  <dcterms:modified xsi:type="dcterms:W3CDTF">2025-09-25T06:29:55Z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1033-10.2.0.5845</vt:lpwstr>
  </property>
</Properties>
</file>